
<file path=[Content_Types].xml><?xml version="1.0" encoding="utf-8"?>
<Types xmlns="http://schemas.openxmlformats.org/package/2006/content-types">
  <Default Extension="png" ContentType="image/png"/>
  <Default Extension="svg" ContentType="image/svg+xml"/>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74" r:id="rId2"/>
    <p:sldId id="275" r:id="rId3"/>
    <p:sldId id="276" r:id="rId4"/>
    <p:sldId id="279" r:id="rId5"/>
    <p:sldId id="281" r:id="rId6"/>
    <p:sldId id="282" r:id="rId7"/>
    <p:sldId id="283" r:id="rId8"/>
    <p:sldId id="284" r:id="rId9"/>
    <p:sldId id="278" r:id="rId10"/>
    <p:sldId id="288" r:id="rId11"/>
    <p:sldId id="289" r:id="rId12"/>
    <p:sldId id="290"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66" d="100"/>
          <a:sy n="66" d="100"/>
        </p:scale>
        <p:origin x="676"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F00168-2456-4649-8840-919F6AD6C57B}" type="doc">
      <dgm:prSet loTypeId="urn:microsoft.com/office/officeart/2018/2/layout/IconVerticalSolidList" loCatId="icon" qsTypeId="urn:microsoft.com/office/officeart/2005/8/quickstyle/simple1" qsCatId="simple" csTypeId="urn:microsoft.com/office/officeart/2018/5/colors/Iconchunking_neutralbg_accent1_2" csCatId="accent1" phldr="1"/>
      <dgm:spPr/>
      <dgm:t>
        <a:bodyPr/>
        <a:lstStyle/>
        <a:p>
          <a:endParaRPr lang="en-US"/>
        </a:p>
      </dgm:t>
    </dgm:pt>
    <dgm:pt modelId="{0A456608-82BB-4861-BB36-148EDDC45E60}">
      <dgm:prSet custT="1"/>
      <dgm:spPr/>
      <dgm:t>
        <a:bodyPr/>
        <a:lstStyle/>
        <a:p>
          <a:pPr>
            <a:lnSpc>
              <a:spcPct val="100000"/>
            </a:lnSpc>
          </a:pPr>
          <a:r>
            <a:rPr lang="en-US" sz="2700" kern="1200" dirty="0">
              <a:solidFill>
                <a:schemeClr val="tx1"/>
              </a:solidFill>
              <a:latin typeface="+mn-lt"/>
              <a:ea typeface="+mn-ea"/>
              <a:cs typeface="+mn-cs"/>
            </a:rPr>
            <a:t>Probability of likelihood of default for its customers, as well as the  identification of the key drivers that determine this likelihood. </a:t>
          </a:r>
        </a:p>
      </dgm:t>
    </dgm:pt>
    <dgm:pt modelId="{1479185B-6F1E-4BDF-9AD1-93C110395D65}" type="parTrans" cxnId="{FBE90CDB-2657-4559-88F0-B060B8620350}">
      <dgm:prSet/>
      <dgm:spPr/>
      <dgm:t>
        <a:bodyPr/>
        <a:lstStyle/>
        <a:p>
          <a:endParaRPr lang="en-US"/>
        </a:p>
      </dgm:t>
    </dgm:pt>
    <dgm:pt modelId="{09DA2784-87AB-4552-B104-4600F484584E}" type="sibTrans" cxnId="{FBE90CDB-2657-4559-88F0-B060B8620350}">
      <dgm:prSet/>
      <dgm:spPr/>
      <dgm:t>
        <a:bodyPr/>
        <a:lstStyle/>
        <a:p>
          <a:endParaRPr lang="en-US"/>
        </a:p>
      </dgm:t>
    </dgm:pt>
    <dgm:pt modelId="{1EF1F07E-8870-453B-A2C9-759AAD89D8F3}">
      <dgm:prSet custT="1"/>
      <dgm:spPr/>
      <dgm:t>
        <a:bodyPr/>
        <a:lstStyle/>
        <a:p>
          <a:pPr marL="0" lvl="0" indent="0" algn="l" defTabSz="1200150">
            <a:lnSpc>
              <a:spcPct val="100000"/>
            </a:lnSpc>
            <a:spcBef>
              <a:spcPct val="0"/>
            </a:spcBef>
            <a:spcAft>
              <a:spcPct val="35000"/>
            </a:spcAft>
            <a:buNone/>
          </a:pPr>
          <a:r>
            <a:rPr lang="en-US" sz="2700" kern="1200" dirty="0">
              <a:solidFill>
                <a:prstClr val="black"/>
              </a:solidFill>
              <a:latin typeface="Calibri" panose="020F0502020204030204"/>
              <a:ea typeface="+mn-ea"/>
              <a:cs typeface="+mn-cs"/>
            </a:rPr>
            <a:t>Probability of default payments  among mining methods. </a:t>
          </a:r>
        </a:p>
      </dgm:t>
    </dgm:pt>
    <dgm:pt modelId="{4BE2B035-CF53-4B85-83D2-DCE370CF047A}" type="parTrans" cxnId="{14EF2592-F977-4DA3-B20B-E34530523A17}">
      <dgm:prSet/>
      <dgm:spPr/>
      <dgm:t>
        <a:bodyPr/>
        <a:lstStyle/>
        <a:p>
          <a:endParaRPr lang="en-US"/>
        </a:p>
      </dgm:t>
    </dgm:pt>
    <dgm:pt modelId="{713AB64E-6446-43AF-AA58-1CA32C50DB52}" type="sibTrans" cxnId="{14EF2592-F977-4DA3-B20B-E34530523A17}">
      <dgm:prSet/>
      <dgm:spPr/>
      <dgm:t>
        <a:bodyPr/>
        <a:lstStyle/>
        <a:p>
          <a:endParaRPr lang="en-US"/>
        </a:p>
      </dgm:t>
    </dgm:pt>
    <dgm:pt modelId="{5DC4D254-B6A8-4F8F-9972-E60865A4E181}" type="pres">
      <dgm:prSet presAssocID="{F4F00168-2456-4649-8840-919F6AD6C57B}" presName="root" presStyleCnt="0">
        <dgm:presLayoutVars>
          <dgm:dir/>
          <dgm:resizeHandles val="exact"/>
        </dgm:presLayoutVars>
      </dgm:prSet>
      <dgm:spPr/>
      <dgm:t>
        <a:bodyPr/>
        <a:lstStyle/>
        <a:p>
          <a:endParaRPr lang="en-US"/>
        </a:p>
      </dgm:t>
    </dgm:pt>
    <dgm:pt modelId="{071BD491-D82F-4230-98BE-B494A2FAEC4E}" type="pres">
      <dgm:prSet presAssocID="{0A456608-82BB-4861-BB36-148EDDC45E60}" presName="compNode" presStyleCnt="0"/>
      <dgm:spPr/>
    </dgm:pt>
    <dgm:pt modelId="{7EAE5F8A-6C8B-4881-AC55-0D90A3BB3096}" type="pres">
      <dgm:prSet presAssocID="{0A456608-82BB-4861-BB36-148EDDC45E60}" presName="bgRect" presStyleLbl="bgShp" presStyleIdx="0" presStyleCnt="2"/>
      <dgm:spPr/>
    </dgm:pt>
    <dgm:pt modelId="{E2E51982-1FFE-4EB4-B053-A670B429A8A2}" type="pres">
      <dgm:prSet presAssocID="{0A456608-82BB-4861-BB36-148EDDC45E60}" presName="iconRect" presStyleLbl="node1" presStyleIdx="0" presStyleCnt="2" custLinFactNeighborX="-25604" custLinFactNeighborY="-14628"/>
      <dgm:spPr>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 xmlns:asvg="http://schemas.microsoft.com/office/drawing/2016/SVG/main" r:embed="rId2"/>
              </a:ext>
            </a:extLst>
          </a:blip>
          <a:stretch>
            <a:fillRect/>
          </a:stretch>
        </a:blipFill>
        <a:ln>
          <a:noFill/>
        </a:ln>
      </dgm:spPr>
      <dgm:t>
        <a:bodyPr/>
        <a:lstStyle/>
        <a:p>
          <a:endParaRPr lang="en-US"/>
        </a:p>
      </dgm:t>
      <dgm:extLst>
        <a:ext uri="{E40237B7-FDA0-4F09-8148-C483321AD2D9}">
          <dgm14:cNvPr xmlns:dgm14="http://schemas.microsoft.com/office/drawing/2010/diagram" id="0" name="" descr="Bitcoin"/>
        </a:ext>
      </dgm:extLst>
    </dgm:pt>
    <dgm:pt modelId="{84BF4A10-1F75-418C-AB4E-0446FF090293}" type="pres">
      <dgm:prSet presAssocID="{0A456608-82BB-4861-BB36-148EDDC45E60}" presName="spaceRect" presStyleCnt="0"/>
      <dgm:spPr/>
    </dgm:pt>
    <dgm:pt modelId="{42EBBA15-030C-49ED-84D6-CB502D445AAA}" type="pres">
      <dgm:prSet presAssocID="{0A456608-82BB-4861-BB36-148EDDC45E60}" presName="parTx" presStyleLbl="revTx" presStyleIdx="0" presStyleCnt="2" custScaleX="129723" custLinFactNeighborX="-11507" custLinFactNeighborY="-1788">
        <dgm:presLayoutVars>
          <dgm:chMax val="0"/>
          <dgm:chPref val="0"/>
        </dgm:presLayoutVars>
      </dgm:prSet>
      <dgm:spPr/>
      <dgm:t>
        <a:bodyPr/>
        <a:lstStyle/>
        <a:p>
          <a:endParaRPr lang="en-US"/>
        </a:p>
      </dgm:t>
    </dgm:pt>
    <dgm:pt modelId="{88A28D6C-248C-4C7F-AE45-DDBAEA237E6F}" type="pres">
      <dgm:prSet presAssocID="{09DA2784-87AB-4552-B104-4600F484584E}" presName="sibTrans" presStyleCnt="0"/>
      <dgm:spPr/>
    </dgm:pt>
    <dgm:pt modelId="{A004A961-D085-4DC9-B266-6AD0A2CDF09A}" type="pres">
      <dgm:prSet presAssocID="{1EF1F07E-8870-453B-A2C9-759AAD89D8F3}" presName="compNode" presStyleCnt="0"/>
      <dgm:spPr/>
    </dgm:pt>
    <dgm:pt modelId="{22251F8F-A47E-452D-BDE4-DF1D73349E16}" type="pres">
      <dgm:prSet presAssocID="{1EF1F07E-8870-453B-A2C9-759AAD89D8F3}" presName="bgRect" presStyleLbl="bgShp" presStyleIdx="1" presStyleCnt="2"/>
      <dgm:spPr/>
    </dgm:pt>
    <dgm:pt modelId="{CCB221A2-641D-4079-B868-868164221647}" type="pres">
      <dgm:prSet presAssocID="{1EF1F07E-8870-453B-A2C9-759AAD89D8F3}" presName="iconRect" presStyleLbl="node1" presStyleIdx="1" presStyleCnt="2"/>
      <dgm:spPr>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a:noFill/>
        </a:ln>
      </dgm:spPr>
      <dgm:t>
        <a:bodyPr/>
        <a:lstStyle/>
        <a:p>
          <a:endParaRPr lang="en-US"/>
        </a:p>
      </dgm:t>
      <dgm:extLst>
        <a:ext uri="{E40237B7-FDA0-4F09-8148-C483321AD2D9}">
          <dgm14:cNvPr xmlns:dgm14="http://schemas.microsoft.com/office/drawing/2010/diagram" id="0" name="" descr="Maximize"/>
        </a:ext>
      </dgm:extLst>
    </dgm:pt>
    <dgm:pt modelId="{BA6124CD-749F-4234-A3AE-D522CF9FF43D}" type="pres">
      <dgm:prSet presAssocID="{1EF1F07E-8870-453B-A2C9-759AAD89D8F3}" presName="spaceRect" presStyleCnt="0"/>
      <dgm:spPr/>
    </dgm:pt>
    <dgm:pt modelId="{056A40AF-4BAD-49AB-B37C-7F180EC1910E}" type="pres">
      <dgm:prSet presAssocID="{1EF1F07E-8870-453B-A2C9-759AAD89D8F3}" presName="parTx" presStyleLbl="revTx" presStyleIdx="1" presStyleCnt="2" custLinFactNeighborX="-9864" custLinFactNeighborY="1421">
        <dgm:presLayoutVars>
          <dgm:chMax val="0"/>
          <dgm:chPref val="0"/>
        </dgm:presLayoutVars>
      </dgm:prSet>
      <dgm:spPr/>
      <dgm:t>
        <a:bodyPr/>
        <a:lstStyle/>
        <a:p>
          <a:endParaRPr lang="en-US"/>
        </a:p>
      </dgm:t>
    </dgm:pt>
  </dgm:ptLst>
  <dgm:cxnLst>
    <dgm:cxn modelId="{12E1F7A8-60BC-498B-BFC3-048345538327}" type="presOf" srcId="{0A456608-82BB-4861-BB36-148EDDC45E60}" destId="{42EBBA15-030C-49ED-84D6-CB502D445AAA}" srcOrd="0" destOrd="0" presId="urn:microsoft.com/office/officeart/2018/2/layout/IconVerticalSolidList"/>
    <dgm:cxn modelId="{14EF2592-F977-4DA3-B20B-E34530523A17}" srcId="{F4F00168-2456-4649-8840-919F6AD6C57B}" destId="{1EF1F07E-8870-453B-A2C9-759AAD89D8F3}" srcOrd="1" destOrd="0" parTransId="{4BE2B035-CF53-4B85-83D2-DCE370CF047A}" sibTransId="{713AB64E-6446-43AF-AA58-1CA32C50DB52}"/>
    <dgm:cxn modelId="{785157DD-E846-4D3A-B200-0066EC1BDF5A}" type="presOf" srcId="{1EF1F07E-8870-453B-A2C9-759AAD89D8F3}" destId="{056A40AF-4BAD-49AB-B37C-7F180EC1910E}" srcOrd="0" destOrd="0" presId="urn:microsoft.com/office/officeart/2018/2/layout/IconVerticalSolidList"/>
    <dgm:cxn modelId="{FBE90CDB-2657-4559-88F0-B060B8620350}" srcId="{F4F00168-2456-4649-8840-919F6AD6C57B}" destId="{0A456608-82BB-4861-BB36-148EDDC45E60}" srcOrd="0" destOrd="0" parTransId="{1479185B-6F1E-4BDF-9AD1-93C110395D65}" sibTransId="{09DA2784-87AB-4552-B104-4600F484584E}"/>
    <dgm:cxn modelId="{19EBAF1C-1DEF-47A9-8CAA-708BF3A6BBA4}" type="presOf" srcId="{F4F00168-2456-4649-8840-919F6AD6C57B}" destId="{5DC4D254-B6A8-4F8F-9972-E60865A4E181}" srcOrd="0" destOrd="0" presId="urn:microsoft.com/office/officeart/2018/2/layout/IconVerticalSolidList"/>
    <dgm:cxn modelId="{6C7CE1B8-635F-40AF-B6BC-13EA26EE7F60}" type="presParOf" srcId="{5DC4D254-B6A8-4F8F-9972-E60865A4E181}" destId="{071BD491-D82F-4230-98BE-B494A2FAEC4E}" srcOrd="0" destOrd="0" presId="urn:microsoft.com/office/officeart/2018/2/layout/IconVerticalSolidList"/>
    <dgm:cxn modelId="{DA3D90F6-42A0-4DFB-A4C8-E5B5F083A8B3}" type="presParOf" srcId="{071BD491-D82F-4230-98BE-B494A2FAEC4E}" destId="{7EAE5F8A-6C8B-4881-AC55-0D90A3BB3096}" srcOrd="0" destOrd="0" presId="urn:microsoft.com/office/officeart/2018/2/layout/IconVerticalSolidList"/>
    <dgm:cxn modelId="{CCC3C0CA-81F5-4FB3-ADD9-A06A8432EE9A}" type="presParOf" srcId="{071BD491-D82F-4230-98BE-B494A2FAEC4E}" destId="{E2E51982-1FFE-4EB4-B053-A670B429A8A2}" srcOrd="1" destOrd="0" presId="urn:microsoft.com/office/officeart/2018/2/layout/IconVerticalSolidList"/>
    <dgm:cxn modelId="{97E077D3-A683-4067-8485-4CD1CB72C6EA}" type="presParOf" srcId="{071BD491-D82F-4230-98BE-B494A2FAEC4E}" destId="{84BF4A10-1F75-418C-AB4E-0446FF090293}" srcOrd="2" destOrd="0" presId="urn:microsoft.com/office/officeart/2018/2/layout/IconVerticalSolidList"/>
    <dgm:cxn modelId="{F82421BE-4B0F-4571-B269-E18FAACB6155}" type="presParOf" srcId="{071BD491-D82F-4230-98BE-B494A2FAEC4E}" destId="{42EBBA15-030C-49ED-84D6-CB502D445AAA}" srcOrd="3" destOrd="0" presId="urn:microsoft.com/office/officeart/2018/2/layout/IconVerticalSolidList"/>
    <dgm:cxn modelId="{FD1B7445-1151-431F-A31F-E7E35C9C734D}" type="presParOf" srcId="{5DC4D254-B6A8-4F8F-9972-E60865A4E181}" destId="{88A28D6C-248C-4C7F-AE45-DDBAEA237E6F}" srcOrd="1" destOrd="0" presId="urn:microsoft.com/office/officeart/2018/2/layout/IconVerticalSolidList"/>
    <dgm:cxn modelId="{0530C9FE-90C5-4B82-A373-446D7C641477}" type="presParOf" srcId="{5DC4D254-B6A8-4F8F-9972-E60865A4E181}" destId="{A004A961-D085-4DC9-B266-6AD0A2CDF09A}" srcOrd="2" destOrd="0" presId="urn:microsoft.com/office/officeart/2018/2/layout/IconVerticalSolidList"/>
    <dgm:cxn modelId="{3D049A6B-8B2D-4A6A-AC76-6B35F483E542}" type="presParOf" srcId="{A004A961-D085-4DC9-B266-6AD0A2CDF09A}" destId="{22251F8F-A47E-452D-BDE4-DF1D73349E16}" srcOrd="0" destOrd="0" presId="urn:microsoft.com/office/officeart/2018/2/layout/IconVerticalSolidList"/>
    <dgm:cxn modelId="{162B74BC-73EE-4477-B393-2B4BB4D576F3}" type="presParOf" srcId="{A004A961-D085-4DC9-B266-6AD0A2CDF09A}" destId="{CCB221A2-641D-4079-B868-868164221647}" srcOrd="1" destOrd="0" presId="urn:microsoft.com/office/officeart/2018/2/layout/IconVerticalSolidList"/>
    <dgm:cxn modelId="{DB3D004D-AB95-4A9B-A7D0-F09C157B60EE}" type="presParOf" srcId="{A004A961-D085-4DC9-B266-6AD0A2CDF09A}" destId="{BA6124CD-749F-4234-A3AE-D522CF9FF43D}" srcOrd="2" destOrd="0" presId="urn:microsoft.com/office/officeart/2018/2/layout/IconVerticalSolidList"/>
    <dgm:cxn modelId="{37A45BD3-1531-4A96-BDDB-587B619CB133}" type="presParOf" srcId="{A004A961-D085-4DC9-B266-6AD0A2CDF09A}" destId="{056A40AF-4BAD-49AB-B37C-7F180EC1910E}"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4CC0C67-992C-F743-B2BB-09EFA7966644}"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D6E61A04-A4BB-7A45-92B9-DDCA51ED3746}">
      <dgm:prSet phldrT="[Text]"/>
      <dgm:spPr/>
      <dgm:t>
        <a:bodyPr/>
        <a:lstStyle/>
        <a:p>
          <a:r>
            <a:rPr lang="en-US" dirty="0"/>
            <a:t>Data Cleaning</a:t>
          </a:r>
        </a:p>
      </dgm:t>
    </dgm:pt>
    <dgm:pt modelId="{77500959-1D80-FF48-8D4B-A861FC760A36}" type="parTrans" cxnId="{A98C4448-246E-C348-84B8-FBF0E8FFE95F}">
      <dgm:prSet/>
      <dgm:spPr/>
      <dgm:t>
        <a:bodyPr/>
        <a:lstStyle/>
        <a:p>
          <a:endParaRPr lang="en-US"/>
        </a:p>
      </dgm:t>
    </dgm:pt>
    <dgm:pt modelId="{60AB8D67-62A7-BA4E-90EC-4F4919644A87}" type="sibTrans" cxnId="{A98C4448-246E-C348-84B8-FBF0E8FFE95F}">
      <dgm:prSet/>
      <dgm:spPr/>
      <dgm:t>
        <a:bodyPr/>
        <a:lstStyle/>
        <a:p>
          <a:endParaRPr lang="en-US"/>
        </a:p>
      </dgm:t>
    </dgm:pt>
    <dgm:pt modelId="{62FC11C5-D26E-434F-A99D-63B19B378510}">
      <dgm:prSet phldrT="[Text]" custT="1"/>
      <dgm:spPr/>
      <dgm:t>
        <a:bodyPr/>
        <a:lstStyle/>
        <a:p>
          <a:r>
            <a:rPr lang="en-US" sz="1000" dirty="0"/>
            <a:t>Deal with Missing Values if any</a:t>
          </a:r>
        </a:p>
      </dgm:t>
    </dgm:pt>
    <dgm:pt modelId="{ED0D41AA-E468-F04C-8634-6340290B83F6}" type="parTrans" cxnId="{E4D3A179-2CBA-5F4F-A46A-8C8EFECF98B2}">
      <dgm:prSet/>
      <dgm:spPr/>
      <dgm:t>
        <a:bodyPr/>
        <a:lstStyle/>
        <a:p>
          <a:endParaRPr lang="en-US"/>
        </a:p>
      </dgm:t>
    </dgm:pt>
    <dgm:pt modelId="{B0D17018-0149-FA41-91C4-C4B5EA6AE6F9}" type="sibTrans" cxnId="{E4D3A179-2CBA-5F4F-A46A-8C8EFECF98B2}">
      <dgm:prSet/>
      <dgm:spPr/>
      <dgm:t>
        <a:bodyPr/>
        <a:lstStyle/>
        <a:p>
          <a:endParaRPr lang="en-US"/>
        </a:p>
      </dgm:t>
    </dgm:pt>
    <dgm:pt modelId="{EA317DAA-B350-DF44-9E5C-4965AC60206C}">
      <dgm:prSet phldrT="[Text]" custT="1"/>
      <dgm:spPr/>
      <dgm:t>
        <a:bodyPr/>
        <a:lstStyle/>
        <a:p>
          <a:r>
            <a:rPr lang="en-US" sz="1000" dirty="0"/>
            <a:t>Define data types for each column</a:t>
          </a:r>
        </a:p>
      </dgm:t>
    </dgm:pt>
    <dgm:pt modelId="{773CA209-57B0-484E-BDCB-0FEC1CD8FA6F}" type="parTrans" cxnId="{B29F2536-FE70-9B4E-90A6-BA054CD31AF2}">
      <dgm:prSet/>
      <dgm:spPr/>
      <dgm:t>
        <a:bodyPr/>
        <a:lstStyle/>
        <a:p>
          <a:endParaRPr lang="en-US"/>
        </a:p>
      </dgm:t>
    </dgm:pt>
    <dgm:pt modelId="{5B9C2E1A-959C-4E4F-AD1A-C978471A5A27}" type="sibTrans" cxnId="{B29F2536-FE70-9B4E-90A6-BA054CD31AF2}">
      <dgm:prSet/>
      <dgm:spPr/>
      <dgm:t>
        <a:bodyPr/>
        <a:lstStyle/>
        <a:p>
          <a:endParaRPr lang="en-US"/>
        </a:p>
      </dgm:t>
    </dgm:pt>
    <dgm:pt modelId="{20BC1B06-8673-F34F-960A-47B2D91279CC}">
      <dgm:prSet phldrT="[Text]"/>
      <dgm:spPr/>
      <dgm:t>
        <a:bodyPr/>
        <a:lstStyle/>
        <a:p>
          <a:r>
            <a:rPr lang="en-US" dirty="0"/>
            <a:t>Feature Engineering</a:t>
          </a:r>
        </a:p>
      </dgm:t>
    </dgm:pt>
    <dgm:pt modelId="{6211DAB8-DEBD-E048-9528-9096D1B09DFF}" type="parTrans" cxnId="{76E4E8FA-EAA6-0145-ABBD-73390718527C}">
      <dgm:prSet/>
      <dgm:spPr/>
      <dgm:t>
        <a:bodyPr/>
        <a:lstStyle/>
        <a:p>
          <a:endParaRPr lang="en-US"/>
        </a:p>
      </dgm:t>
    </dgm:pt>
    <dgm:pt modelId="{EFF9F9F9-ACC5-7143-8C4C-A1874F02BB2E}" type="sibTrans" cxnId="{76E4E8FA-EAA6-0145-ABBD-73390718527C}">
      <dgm:prSet/>
      <dgm:spPr/>
      <dgm:t>
        <a:bodyPr/>
        <a:lstStyle/>
        <a:p>
          <a:endParaRPr lang="en-US"/>
        </a:p>
      </dgm:t>
    </dgm:pt>
    <dgm:pt modelId="{10072EC7-0EFE-2642-BFC5-A02192845F8F}">
      <dgm:prSet phldrT="[Text]" custT="1"/>
      <dgm:spPr/>
      <dgm:t>
        <a:bodyPr/>
        <a:lstStyle/>
        <a:p>
          <a:r>
            <a:rPr lang="en-US" sz="1000" dirty="0"/>
            <a:t>Determine most relevant features</a:t>
          </a:r>
        </a:p>
      </dgm:t>
    </dgm:pt>
    <dgm:pt modelId="{3F96BB0E-24D1-4944-8CDC-1D028362F66F}" type="parTrans" cxnId="{B2C9CA21-CE95-4F44-AA3B-C367A453E2EF}">
      <dgm:prSet/>
      <dgm:spPr/>
      <dgm:t>
        <a:bodyPr/>
        <a:lstStyle/>
        <a:p>
          <a:endParaRPr lang="en-US"/>
        </a:p>
      </dgm:t>
    </dgm:pt>
    <dgm:pt modelId="{DE592FDE-4CE5-EF44-AABF-E460F5F6F9CC}" type="sibTrans" cxnId="{B2C9CA21-CE95-4F44-AA3B-C367A453E2EF}">
      <dgm:prSet/>
      <dgm:spPr/>
      <dgm:t>
        <a:bodyPr/>
        <a:lstStyle/>
        <a:p>
          <a:endParaRPr lang="en-US"/>
        </a:p>
      </dgm:t>
    </dgm:pt>
    <dgm:pt modelId="{4D4DF818-175B-9E49-803B-DE8F84F6F131}">
      <dgm:prSet phldrT="[Text]" custT="1"/>
      <dgm:spPr/>
      <dgm:t>
        <a:bodyPr/>
        <a:lstStyle/>
        <a:p>
          <a:r>
            <a:rPr lang="en-US" sz="1000" dirty="0"/>
            <a:t>Develop synthetic features</a:t>
          </a:r>
        </a:p>
      </dgm:t>
    </dgm:pt>
    <dgm:pt modelId="{C9154A2E-9CC1-CB4E-ADF5-9C7B28853F15}" type="parTrans" cxnId="{DC77DF8C-52DC-FB4A-B8C8-4A9D3C81F352}">
      <dgm:prSet/>
      <dgm:spPr/>
      <dgm:t>
        <a:bodyPr/>
        <a:lstStyle/>
        <a:p>
          <a:endParaRPr lang="en-US"/>
        </a:p>
      </dgm:t>
    </dgm:pt>
    <dgm:pt modelId="{4F119EF8-67D0-B147-BBC9-9A3606B6731B}" type="sibTrans" cxnId="{DC77DF8C-52DC-FB4A-B8C8-4A9D3C81F352}">
      <dgm:prSet/>
      <dgm:spPr/>
      <dgm:t>
        <a:bodyPr/>
        <a:lstStyle/>
        <a:p>
          <a:endParaRPr lang="en-US"/>
        </a:p>
      </dgm:t>
    </dgm:pt>
    <dgm:pt modelId="{46119518-0184-2641-A2DE-BBA268407337}">
      <dgm:prSet phldrT="[Text]"/>
      <dgm:spPr/>
      <dgm:t>
        <a:bodyPr/>
        <a:lstStyle/>
        <a:p>
          <a:r>
            <a:rPr lang="en-US" dirty="0"/>
            <a:t>Data Visualization</a:t>
          </a:r>
        </a:p>
      </dgm:t>
    </dgm:pt>
    <dgm:pt modelId="{8935EDA1-B77F-3544-83FB-C567F29ED0F3}" type="parTrans" cxnId="{7ECED0C6-0718-EE45-81F5-BDD0C058D1F6}">
      <dgm:prSet/>
      <dgm:spPr/>
      <dgm:t>
        <a:bodyPr/>
        <a:lstStyle/>
        <a:p>
          <a:endParaRPr lang="en-US"/>
        </a:p>
      </dgm:t>
    </dgm:pt>
    <dgm:pt modelId="{9F84B92F-1ABB-064A-871D-C171FD8E4C77}" type="sibTrans" cxnId="{7ECED0C6-0718-EE45-81F5-BDD0C058D1F6}">
      <dgm:prSet/>
      <dgm:spPr/>
      <dgm:t>
        <a:bodyPr/>
        <a:lstStyle/>
        <a:p>
          <a:endParaRPr lang="en-US"/>
        </a:p>
      </dgm:t>
    </dgm:pt>
    <dgm:pt modelId="{BCEED210-A75A-3542-B471-463028398D02}">
      <dgm:prSet phldrT="[Text]" custT="1"/>
      <dgm:spPr/>
      <dgm:t>
        <a:bodyPr/>
        <a:lstStyle/>
        <a:p>
          <a:r>
            <a:rPr lang="en-US" sz="1000" dirty="0"/>
            <a:t>PCA</a:t>
          </a:r>
        </a:p>
      </dgm:t>
    </dgm:pt>
    <dgm:pt modelId="{D3E08411-4A86-884F-BDFE-5D85F756FFA2}" type="parTrans" cxnId="{61F2BFF5-2FD4-D345-8A96-CA3C8CDF7AC2}">
      <dgm:prSet/>
      <dgm:spPr/>
      <dgm:t>
        <a:bodyPr/>
        <a:lstStyle/>
        <a:p>
          <a:endParaRPr lang="en-US"/>
        </a:p>
      </dgm:t>
    </dgm:pt>
    <dgm:pt modelId="{8D66B45E-9D09-014E-B86A-62365420083A}" type="sibTrans" cxnId="{61F2BFF5-2FD4-D345-8A96-CA3C8CDF7AC2}">
      <dgm:prSet/>
      <dgm:spPr/>
      <dgm:t>
        <a:bodyPr/>
        <a:lstStyle/>
        <a:p>
          <a:endParaRPr lang="en-US"/>
        </a:p>
      </dgm:t>
    </dgm:pt>
    <dgm:pt modelId="{34A74B04-14E4-1140-957A-59C9EDA6E8FB}">
      <dgm:prSet phldrT="[Text]" custT="1"/>
      <dgm:spPr/>
      <dgm:t>
        <a:bodyPr/>
        <a:lstStyle/>
        <a:p>
          <a:r>
            <a:rPr lang="en-US" sz="1000" dirty="0"/>
            <a:t>Determine whether Clusters exist</a:t>
          </a:r>
        </a:p>
      </dgm:t>
    </dgm:pt>
    <dgm:pt modelId="{9D62DA62-59F7-154B-90B8-FDFD5B862A80}" type="parTrans" cxnId="{5CFCFB16-8B9B-C04E-9AEC-75D84BE1081E}">
      <dgm:prSet/>
      <dgm:spPr/>
      <dgm:t>
        <a:bodyPr/>
        <a:lstStyle/>
        <a:p>
          <a:endParaRPr lang="en-US"/>
        </a:p>
      </dgm:t>
    </dgm:pt>
    <dgm:pt modelId="{8F16E992-5075-2A41-9991-02C65570B48F}" type="sibTrans" cxnId="{5CFCFB16-8B9B-C04E-9AEC-75D84BE1081E}">
      <dgm:prSet/>
      <dgm:spPr/>
      <dgm:t>
        <a:bodyPr/>
        <a:lstStyle/>
        <a:p>
          <a:endParaRPr lang="en-US"/>
        </a:p>
      </dgm:t>
    </dgm:pt>
    <dgm:pt modelId="{9B827F1A-4D41-D440-BE05-84F94A9BED5D}">
      <dgm:prSet/>
      <dgm:spPr/>
      <dgm:t>
        <a:bodyPr/>
        <a:lstStyle/>
        <a:p>
          <a:r>
            <a:rPr lang="en-US" dirty="0"/>
            <a:t>Model Training</a:t>
          </a:r>
        </a:p>
      </dgm:t>
    </dgm:pt>
    <dgm:pt modelId="{00DC3026-22DF-FD42-855E-DAC446AC3220}" type="parTrans" cxnId="{B019D1A0-053C-4948-AFB2-620C80AF010E}">
      <dgm:prSet/>
      <dgm:spPr/>
      <dgm:t>
        <a:bodyPr/>
        <a:lstStyle/>
        <a:p>
          <a:endParaRPr lang="en-US"/>
        </a:p>
      </dgm:t>
    </dgm:pt>
    <dgm:pt modelId="{7299D050-8D24-414E-9BB4-1FA3875BF09B}" type="sibTrans" cxnId="{B019D1A0-053C-4948-AFB2-620C80AF010E}">
      <dgm:prSet/>
      <dgm:spPr/>
      <dgm:t>
        <a:bodyPr/>
        <a:lstStyle/>
        <a:p>
          <a:endParaRPr lang="en-US"/>
        </a:p>
      </dgm:t>
    </dgm:pt>
    <dgm:pt modelId="{EF2B6EF3-6DF0-9643-9EE1-60E6A3F5D026}">
      <dgm:prSet/>
      <dgm:spPr/>
      <dgm:t>
        <a:bodyPr/>
        <a:lstStyle/>
        <a:p>
          <a:r>
            <a:rPr lang="en-US" dirty="0"/>
            <a:t>Model Testing, Interpretation, and Evaluation</a:t>
          </a:r>
        </a:p>
      </dgm:t>
    </dgm:pt>
    <dgm:pt modelId="{48C0E6E4-95A3-204D-BB6E-566E7DA9D1EA}" type="parTrans" cxnId="{DBC39B43-9B0B-EC47-8CD1-E3EB4F165EB6}">
      <dgm:prSet/>
      <dgm:spPr/>
      <dgm:t>
        <a:bodyPr/>
        <a:lstStyle/>
        <a:p>
          <a:endParaRPr lang="en-US"/>
        </a:p>
      </dgm:t>
    </dgm:pt>
    <dgm:pt modelId="{7FCFCCFE-C05C-674F-A8EB-90D5A43D561D}" type="sibTrans" cxnId="{DBC39B43-9B0B-EC47-8CD1-E3EB4F165EB6}">
      <dgm:prSet/>
      <dgm:spPr/>
      <dgm:t>
        <a:bodyPr/>
        <a:lstStyle/>
        <a:p>
          <a:endParaRPr lang="en-US"/>
        </a:p>
      </dgm:t>
    </dgm:pt>
    <dgm:pt modelId="{009106A7-818E-B944-90EB-EF4838AF974A}">
      <dgm:prSet custT="1"/>
      <dgm:spPr/>
      <dgm:t>
        <a:bodyPr/>
        <a:lstStyle/>
        <a:p>
          <a:r>
            <a:rPr lang="en-US" sz="1000" dirty="0"/>
            <a:t>Choose three most relevant ML algorithms based on data characteristics</a:t>
          </a:r>
        </a:p>
      </dgm:t>
    </dgm:pt>
    <dgm:pt modelId="{5578622E-3347-884A-A779-BB50EDF1A6F8}" type="parTrans" cxnId="{FC313F22-1523-DF44-A215-D657CBF7F3FA}">
      <dgm:prSet/>
      <dgm:spPr/>
      <dgm:t>
        <a:bodyPr/>
        <a:lstStyle/>
        <a:p>
          <a:endParaRPr lang="en-US"/>
        </a:p>
      </dgm:t>
    </dgm:pt>
    <dgm:pt modelId="{E1151D44-500A-EA45-B5B6-A15A510CAB38}" type="sibTrans" cxnId="{FC313F22-1523-DF44-A215-D657CBF7F3FA}">
      <dgm:prSet/>
      <dgm:spPr/>
      <dgm:t>
        <a:bodyPr/>
        <a:lstStyle/>
        <a:p>
          <a:endParaRPr lang="en-US"/>
        </a:p>
      </dgm:t>
    </dgm:pt>
    <dgm:pt modelId="{DC1ABA20-9E02-8B4E-B582-5385F6EDB448}">
      <dgm:prSet custT="1"/>
      <dgm:spPr/>
      <dgm:t>
        <a:bodyPr/>
        <a:lstStyle/>
        <a:p>
          <a:r>
            <a:rPr lang="en-US" sz="1000" dirty="0"/>
            <a:t>For each algo, develop 5 classifiers for the cases</a:t>
          </a:r>
        </a:p>
      </dgm:t>
    </dgm:pt>
    <dgm:pt modelId="{406450CD-AF68-2740-92A7-038611BBF044}" type="parTrans" cxnId="{B4C19B4E-E1A5-ED4C-9856-A17E6E6ECD40}">
      <dgm:prSet/>
      <dgm:spPr/>
      <dgm:t>
        <a:bodyPr/>
        <a:lstStyle/>
        <a:p>
          <a:endParaRPr lang="en-US"/>
        </a:p>
      </dgm:t>
    </dgm:pt>
    <dgm:pt modelId="{45DD283E-5196-0E49-99A2-94EAE88EAF55}" type="sibTrans" cxnId="{B4C19B4E-E1A5-ED4C-9856-A17E6E6ECD40}">
      <dgm:prSet/>
      <dgm:spPr/>
      <dgm:t>
        <a:bodyPr/>
        <a:lstStyle/>
        <a:p>
          <a:endParaRPr lang="en-US"/>
        </a:p>
      </dgm:t>
    </dgm:pt>
    <dgm:pt modelId="{18B365FD-0AA8-7A43-A3AF-46E1139D46DF}">
      <dgm:prSet custT="1"/>
      <dgm:spPr/>
      <dgm:t>
        <a:bodyPr/>
        <a:lstStyle/>
        <a:p>
          <a:r>
            <a:rPr lang="en-US" sz="1000" dirty="0"/>
            <a:t>Test and Interpret Models</a:t>
          </a:r>
        </a:p>
      </dgm:t>
    </dgm:pt>
    <dgm:pt modelId="{E085D10F-C1CC-1846-B6C6-1EF050958023}" type="parTrans" cxnId="{30D8CEEC-02D6-0641-8739-1ABDE3A7FB4E}">
      <dgm:prSet/>
      <dgm:spPr/>
      <dgm:t>
        <a:bodyPr/>
        <a:lstStyle/>
        <a:p>
          <a:endParaRPr lang="en-US"/>
        </a:p>
      </dgm:t>
    </dgm:pt>
    <dgm:pt modelId="{8ADB2794-D6B1-2E43-A53F-14C88872F305}" type="sibTrans" cxnId="{30D8CEEC-02D6-0641-8739-1ABDE3A7FB4E}">
      <dgm:prSet/>
      <dgm:spPr/>
      <dgm:t>
        <a:bodyPr/>
        <a:lstStyle/>
        <a:p>
          <a:endParaRPr lang="en-US"/>
        </a:p>
      </dgm:t>
    </dgm:pt>
    <dgm:pt modelId="{CF20DEF3-B1F5-DA43-8F55-46B37F187BC5}">
      <dgm:prSet/>
      <dgm:spPr/>
      <dgm:t>
        <a:bodyPr/>
        <a:lstStyle/>
        <a:p>
          <a:endParaRPr lang="en-US" sz="1400" dirty="0"/>
        </a:p>
      </dgm:t>
    </dgm:pt>
    <dgm:pt modelId="{692051ED-CE0A-2D43-8B5D-D44BA3CC8328}" type="parTrans" cxnId="{0A70794E-1967-804F-B91C-F50805ED781E}">
      <dgm:prSet/>
      <dgm:spPr/>
      <dgm:t>
        <a:bodyPr/>
        <a:lstStyle/>
        <a:p>
          <a:endParaRPr lang="en-US"/>
        </a:p>
      </dgm:t>
    </dgm:pt>
    <dgm:pt modelId="{34D7EC68-F4AD-8E42-8117-6DC41A0C200B}" type="sibTrans" cxnId="{0A70794E-1967-804F-B91C-F50805ED781E}">
      <dgm:prSet/>
      <dgm:spPr/>
      <dgm:t>
        <a:bodyPr/>
        <a:lstStyle/>
        <a:p>
          <a:endParaRPr lang="en-US"/>
        </a:p>
      </dgm:t>
    </dgm:pt>
    <dgm:pt modelId="{7C25C0A4-9C67-B842-BC01-5E0ECF2155CA}">
      <dgm:prSet custT="1"/>
      <dgm:spPr/>
      <dgm:t>
        <a:bodyPr/>
        <a:lstStyle/>
        <a:p>
          <a:r>
            <a:rPr lang="en-US" sz="1000" dirty="0"/>
            <a:t>Evaluate models</a:t>
          </a:r>
        </a:p>
      </dgm:t>
    </dgm:pt>
    <dgm:pt modelId="{A56C3FB1-70FB-4048-8FB4-B6211267283F}" type="parTrans" cxnId="{F517EED6-9586-E24B-807E-B4ECFF4A12CD}">
      <dgm:prSet/>
      <dgm:spPr/>
      <dgm:t>
        <a:bodyPr/>
        <a:lstStyle/>
        <a:p>
          <a:endParaRPr lang="en-US"/>
        </a:p>
      </dgm:t>
    </dgm:pt>
    <dgm:pt modelId="{27373333-DD10-7D44-BF08-77E7F8638306}" type="sibTrans" cxnId="{F517EED6-9586-E24B-807E-B4ECFF4A12CD}">
      <dgm:prSet/>
      <dgm:spPr/>
      <dgm:t>
        <a:bodyPr/>
        <a:lstStyle/>
        <a:p>
          <a:endParaRPr lang="en-US"/>
        </a:p>
      </dgm:t>
    </dgm:pt>
    <dgm:pt modelId="{738E2D1A-F47C-CD44-81EF-A5DF5B9E8372}">
      <dgm:prSet custT="1"/>
      <dgm:spPr/>
      <dgm:t>
        <a:bodyPr/>
        <a:lstStyle/>
        <a:p>
          <a:r>
            <a:rPr lang="en-US" sz="1000" dirty="0"/>
            <a:t>Compare Accuracy</a:t>
          </a:r>
          <a:r>
            <a:rPr lang="en-US" sz="1400" dirty="0"/>
            <a:t> </a:t>
          </a:r>
        </a:p>
      </dgm:t>
    </dgm:pt>
    <dgm:pt modelId="{736DBAC7-0F44-F446-8F9A-33F0D6D15B00}" type="parTrans" cxnId="{99F39BE7-5971-E34C-8606-4308FCC585CE}">
      <dgm:prSet/>
      <dgm:spPr/>
      <dgm:t>
        <a:bodyPr/>
        <a:lstStyle/>
        <a:p>
          <a:endParaRPr lang="en-US"/>
        </a:p>
      </dgm:t>
    </dgm:pt>
    <dgm:pt modelId="{7BA2B174-28F4-2D4E-8206-609548DC6F27}" type="sibTrans" cxnId="{99F39BE7-5971-E34C-8606-4308FCC585CE}">
      <dgm:prSet/>
      <dgm:spPr/>
      <dgm:t>
        <a:bodyPr/>
        <a:lstStyle/>
        <a:p>
          <a:endParaRPr lang="en-US"/>
        </a:p>
      </dgm:t>
    </dgm:pt>
    <dgm:pt modelId="{95A93347-ACF1-B040-BE67-787616C5CB49}">
      <dgm:prSet phldrT="[Text]" custT="1"/>
      <dgm:spPr/>
      <dgm:t>
        <a:bodyPr/>
        <a:lstStyle/>
        <a:p>
          <a:r>
            <a:rPr lang="en-US" sz="1000" dirty="0"/>
            <a:t>Visualize trends and patterns</a:t>
          </a:r>
        </a:p>
      </dgm:t>
    </dgm:pt>
    <dgm:pt modelId="{2B231F62-4577-A746-BCF3-04C36FEB0042}" type="parTrans" cxnId="{496E700A-4E29-1F42-9DDB-1BA91D2BEB91}">
      <dgm:prSet/>
      <dgm:spPr/>
      <dgm:t>
        <a:bodyPr/>
        <a:lstStyle/>
        <a:p>
          <a:endParaRPr lang="en-US"/>
        </a:p>
      </dgm:t>
    </dgm:pt>
    <dgm:pt modelId="{5CCE5025-156D-B842-8EDE-AF651A541984}" type="sibTrans" cxnId="{496E700A-4E29-1F42-9DDB-1BA91D2BEB91}">
      <dgm:prSet/>
      <dgm:spPr/>
      <dgm:t>
        <a:bodyPr/>
        <a:lstStyle/>
        <a:p>
          <a:endParaRPr lang="en-US"/>
        </a:p>
      </dgm:t>
    </dgm:pt>
    <dgm:pt modelId="{9ADCF477-04DE-43A6-A4D6-A43D81BD4A4F}">
      <dgm:prSet phldrT="[Text]" custT="1"/>
      <dgm:spPr/>
      <dgm:t>
        <a:bodyPr/>
        <a:lstStyle/>
        <a:p>
          <a:r>
            <a:rPr lang="en-US" sz="1000" dirty="0"/>
            <a:t>Understand the dataset</a:t>
          </a:r>
        </a:p>
      </dgm:t>
    </dgm:pt>
    <dgm:pt modelId="{50FD48BD-F6EE-49A1-894D-CC33D94956A9}" type="parTrans" cxnId="{A1E2E960-CACA-4E4F-B39A-2D7254CD3D90}">
      <dgm:prSet/>
      <dgm:spPr/>
      <dgm:t>
        <a:bodyPr/>
        <a:lstStyle/>
        <a:p>
          <a:endParaRPr lang="en-US"/>
        </a:p>
      </dgm:t>
    </dgm:pt>
    <dgm:pt modelId="{CFEA7978-0435-49FC-9ACB-2F031191CD4E}" type="sibTrans" cxnId="{A1E2E960-CACA-4E4F-B39A-2D7254CD3D90}">
      <dgm:prSet/>
      <dgm:spPr/>
      <dgm:t>
        <a:bodyPr/>
        <a:lstStyle/>
        <a:p>
          <a:endParaRPr lang="en-US"/>
        </a:p>
      </dgm:t>
    </dgm:pt>
    <dgm:pt modelId="{BAFC3B34-180B-4047-A39B-B1B6EEEFA7CA}" type="pres">
      <dgm:prSet presAssocID="{E4CC0C67-992C-F743-B2BB-09EFA7966644}" presName="Name0" presStyleCnt="0">
        <dgm:presLayoutVars>
          <dgm:dir/>
          <dgm:animLvl val="lvl"/>
          <dgm:resizeHandles val="exact"/>
        </dgm:presLayoutVars>
      </dgm:prSet>
      <dgm:spPr/>
      <dgm:t>
        <a:bodyPr/>
        <a:lstStyle/>
        <a:p>
          <a:endParaRPr lang="en-US"/>
        </a:p>
      </dgm:t>
    </dgm:pt>
    <dgm:pt modelId="{84F8B980-012D-264F-BAA5-1D55DC2123A6}" type="pres">
      <dgm:prSet presAssocID="{E4CC0C67-992C-F743-B2BB-09EFA7966644}" presName="tSp" presStyleCnt="0"/>
      <dgm:spPr/>
    </dgm:pt>
    <dgm:pt modelId="{547F2997-4301-FA47-880E-3BFA5A5F74AA}" type="pres">
      <dgm:prSet presAssocID="{E4CC0C67-992C-F743-B2BB-09EFA7966644}" presName="bSp" presStyleCnt="0"/>
      <dgm:spPr/>
    </dgm:pt>
    <dgm:pt modelId="{911DF776-AB27-7744-967B-AA80A0073481}" type="pres">
      <dgm:prSet presAssocID="{E4CC0C67-992C-F743-B2BB-09EFA7966644}" presName="process" presStyleCnt="0"/>
      <dgm:spPr/>
    </dgm:pt>
    <dgm:pt modelId="{E4760AF1-20C0-9449-BA5D-2FE0689405CE}" type="pres">
      <dgm:prSet presAssocID="{D6E61A04-A4BB-7A45-92B9-DDCA51ED3746}" presName="composite1" presStyleCnt="0"/>
      <dgm:spPr/>
    </dgm:pt>
    <dgm:pt modelId="{B8448E39-E460-314A-AFB5-BDFCDC735D57}" type="pres">
      <dgm:prSet presAssocID="{D6E61A04-A4BB-7A45-92B9-DDCA51ED3746}" presName="dummyNode1" presStyleLbl="node1" presStyleIdx="0" presStyleCnt="5"/>
      <dgm:spPr/>
    </dgm:pt>
    <dgm:pt modelId="{04ABDFA1-1533-8B48-8C2D-1233A2185D3D}" type="pres">
      <dgm:prSet presAssocID="{D6E61A04-A4BB-7A45-92B9-DDCA51ED3746}" presName="childNode1" presStyleLbl="bgAcc1" presStyleIdx="0" presStyleCnt="5">
        <dgm:presLayoutVars>
          <dgm:bulletEnabled val="1"/>
        </dgm:presLayoutVars>
      </dgm:prSet>
      <dgm:spPr/>
      <dgm:t>
        <a:bodyPr/>
        <a:lstStyle/>
        <a:p>
          <a:endParaRPr lang="en-US"/>
        </a:p>
      </dgm:t>
    </dgm:pt>
    <dgm:pt modelId="{979DB4A2-46C8-E441-A2EE-94E22A0F756C}" type="pres">
      <dgm:prSet presAssocID="{D6E61A04-A4BB-7A45-92B9-DDCA51ED3746}" presName="childNode1tx" presStyleLbl="bgAcc1" presStyleIdx="0" presStyleCnt="5">
        <dgm:presLayoutVars>
          <dgm:bulletEnabled val="1"/>
        </dgm:presLayoutVars>
      </dgm:prSet>
      <dgm:spPr/>
      <dgm:t>
        <a:bodyPr/>
        <a:lstStyle/>
        <a:p>
          <a:endParaRPr lang="en-US"/>
        </a:p>
      </dgm:t>
    </dgm:pt>
    <dgm:pt modelId="{0CA69331-EBC3-5A4D-8274-17C661BED0A7}" type="pres">
      <dgm:prSet presAssocID="{D6E61A04-A4BB-7A45-92B9-DDCA51ED3746}" presName="parentNode1" presStyleLbl="node1" presStyleIdx="0" presStyleCnt="5">
        <dgm:presLayoutVars>
          <dgm:chMax val="1"/>
          <dgm:bulletEnabled val="1"/>
        </dgm:presLayoutVars>
      </dgm:prSet>
      <dgm:spPr/>
      <dgm:t>
        <a:bodyPr/>
        <a:lstStyle/>
        <a:p>
          <a:endParaRPr lang="en-US"/>
        </a:p>
      </dgm:t>
    </dgm:pt>
    <dgm:pt modelId="{52A223B4-4C75-9C4E-B131-1B9BF6920681}" type="pres">
      <dgm:prSet presAssocID="{D6E61A04-A4BB-7A45-92B9-DDCA51ED3746}" presName="connSite1" presStyleCnt="0"/>
      <dgm:spPr/>
    </dgm:pt>
    <dgm:pt modelId="{CB588B81-3C4E-114A-9C4A-34BA3BA5B712}" type="pres">
      <dgm:prSet presAssocID="{60AB8D67-62A7-BA4E-90EC-4F4919644A87}" presName="Name9" presStyleLbl="sibTrans2D1" presStyleIdx="0" presStyleCnt="4"/>
      <dgm:spPr/>
      <dgm:t>
        <a:bodyPr/>
        <a:lstStyle/>
        <a:p>
          <a:endParaRPr lang="en-US"/>
        </a:p>
      </dgm:t>
    </dgm:pt>
    <dgm:pt modelId="{0C8BED7A-C0A7-EA49-80EC-C3333E7D21EC}" type="pres">
      <dgm:prSet presAssocID="{20BC1B06-8673-F34F-960A-47B2D91279CC}" presName="composite2" presStyleCnt="0"/>
      <dgm:spPr/>
    </dgm:pt>
    <dgm:pt modelId="{1F2C383D-F853-EA40-ABB4-39BFA588BD27}" type="pres">
      <dgm:prSet presAssocID="{20BC1B06-8673-F34F-960A-47B2D91279CC}" presName="dummyNode2" presStyleLbl="node1" presStyleIdx="0" presStyleCnt="5"/>
      <dgm:spPr/>
    </dgm:pt>
    <dgm:pt modelId="{87D11588-C20A-1040-87A8-0354B257BFC8}" type="pres">
      <dgm:prSet presAssocID="{20BC1B06-8673-F34F-960A-47B2D91279CC}" presName="childNode2" presStyleLbl="bgAcc1" presStyleIdx="1" presStyleCnt="5">
        <dgm:presLayoutVars>
          <dgm:bulletEnabled val="1"/>
        </dgm:presLayoutVars>
      </dgm:prSet>
      <dgm:spPr/>
      <dgm:t>
        <a:bodyPr/>
        <a:lstStyle/>
        <a:p>
          <a:endParaRPr lang="en-US"/>
        </a:p>
      </dgm:t>
    </dgm:pt>
    <dgm:pt modelId="{72BCFE1A-E7AD-5343-BED7-C499506C79E2}" type="pres">
      <dgm:prSet presAssocID="{20BC1B06-8673-F34F-960A-47B2D91279CC}" presName="childNode2tx" presStyleLbl="bgAcc1" presStyleIdx="1" presStyleCnt="5">
        <dgm:presLayoutVars>
          <dgm:bulletEnabled val="1"/>
        </dgm:presLayoutVars>
      </dgm:prSet>
      <dgm:spPr/>
      <dgm:t>
        <a:bodyPr/>
        <a:lstStyle/>
        <a:p>
          <a:endParaRPr lang="en-US"/>
        </a:p>
      </dgm:t>
    </dgm:pt>
    <dgm:pt modelId="{880A51E8-0597-6748-812F-C79E9F21B46F}" type="pres">
      <dgm:prSet presAssocID="{20BC1B06-8673-F34F-960A-47B2D91279CC}" presName="parentNode2" presStyleLbl="node1" presStyleIdx="1" presStyleCnt="5" custScaleY="123087" custLinFactNeighborY="-17031">
        <dgm:presLayoutVars>
          <dgm:chMax val="0"/>
          <dgm:bulletEnabled val="1"/>
        </dgm:presLayoutVars>
      </dgm:prSet>
      <dgm:spPr/>
      <dgm:t>
        <a:bodyPr/>
        <a:lstStyle/>
        <a:p>
          <a:endParaRPr lang="en-US"/>
        </a:p>
      </dgm:t>
    </dgm:pt>
    <dgm:pt modelId="{E7C1C0EC-344E-094D-985A-A1EA10E8BD65}" type="pres">
      <dgm:prSet presAssocID="{20BC1B06-8673-F34F-960A-47B2D91279CC}" presName="connSite2" presStyleCnt="0"/>
      <dgm:spPr/>
    </dgm:pt>
    <dgm:pt modelId="{0234E1C4-F616-1F40-905B-4D78B0303AB7}" type="pres">
      <dgm:prSet presAssocID="{EFF9F9F9-ACC5-7143-8C4C-A1874F02BB2E}" presName="Name18" presStyleLbl="sibTrans2D1" presStyleIdx="1" presStyleCnt="4"/>
      <dgm:spPr/>
      <dgm:t>
        <a:bodyPr/>
        <a:lstStyle/>
        <a:p>
          <a:endParaRPr lang="en-US"/>
        </a:p>
      </dgm:t>
    </dgm:pt>
    <dgm:pt modelId="{010087C4-BAD4-2646-8611-A7BDF2C8C714}" type="pres">
      <dgm:prSet presAssocID="{46119518-0184-2641-A2DE-BBA268407337}" presName="composite1" presStyleCnt="0"/>
      <dgm:spPr/>
    </dgm:pt>
    <dgm:pt modelId="{D8A17EA0-24E2-144E-968B-511E7C42D2A2}" type="pres">
      <dgm:prSet presAssocID="{46119518-0184-2641-A2DE-BBA268407337}" presName="dummyNode1" presStyleLbl="node1" presStyleIdx="1" presStyleCnt="5"/>
      <dgm:spPr/>
    </dgm:pt>
    <dgm:pt modelId="{2D4FD762-AF4C-0846-B4BF-684A17B8E190}" type="pres">
      <dgm:prSet presAssocID="{46119518-0184-2641-A2DE-BBA268407337}" presName="childNode1" presStyleLbl="bgAcc1" presStyleIdx="2" presStyleCnt="5">
        <dgm:presLayoutVars>
          <dgm:bulletEnabled val="1"/>
        </dgm:presLayoutVars>
      </dgm:prSet>
      <dgm:spPr/>
      <dgm:t>
        <a:bodyPr/>
        <a:lstStyle/>
        <a:p>
          <a:endParaRPr lang="en-US"/>
        </a:p>
      </dgm:t>
    </dgm:pt>
    <dgm:pt modelId="{D4BF5D43-D4E6-C34C-B43A-2B5862F5A54C}" type="pres">
      <dgm:prSet presAssocID="{46119518-0184-2641-A2DE-BBA268407337}" presName="childNode1tx" presStyleLbl="bgAcc1" presStyleIdx="2" presStyleCnt="5">
        <dgm:presLayoutVars>
          <dgm:bulletEnabled val="1"/>
        </dgm:presLayoutVars>
      </dgm:prSet>
      <dgm:spPr/>
      <dgm:t>
        <a:bodyPr/>
        <a:lstStyle/>
        <a:p>
          <a:endParaRPr lang="en-US"/>
        </a:p>
      </dgm:t>
    </dgm:pt>
    <dgm:pt modelId="{96185014-FBE5-034C-9096-30D4DA39B961}" type="pres">
      <dgm:prSet presAssocID="{46119518-0184-2641-A2DE-BBA268407337}" presName="parentNode1" presStyleLbl="node1" presStyleIdx="2" presStyleCnt="5" custLinFactNeighborY="7299">
        <dgm:presLayoutVars>
          <dgm:chMax val="1"/>
          <dgm:bulletEnabled val="1"/>
        </dgm:presLayoutVars>
      </dgm:prSet>
      <dgm:spPr/>
      <dgm:t>
        <a:bodyPr/>
        <a:lstStyle/>
        <a:p>
          <a:endParaRPr lang="en-US"/>
        </a:p>
      </dgm:t>
    </dgm:pt>
    <dgm:pt modelId="{38E328BE-9842-204C-B1C9-7698099FBB75}" type="pres">
      <dgm:prSet presAssocID="{46119518-0184-2641-A2DE-BBA268407337}" presName="connSite1" presStyleCnt="0"/>
      <dgm:spPr/>
    </dgm:pt>
    <dgm:pt modelId="{04EB027C-E1A7-6945-9CD3-16DE898A84A6}" type="pres">
      <dgm:prSet presAssocID="{9F84B92F-1ABB-064A-871D-C171FD8E4C77}" presName="Name9" presStyleLbl="sibTrans2D1" presStyleIdx="2" presStyleCnt="4"/>
      <dgm:spPr/>
      <dgm:t>
        <a:bodyPr/>
        <a:lstStyle/>
        <a:p>
          <a:endParaRPr lang="en-US"/>
        </a:p>
      </dgm:t>
    </dgm:pt>
    <dgm:pt modelId="{46888BC3-AB6D-CA47-9FC6-384921BB27A3}" type="pres">
      <dgm:prSet presAssocID="{9B827F1A-4D41-D440-BE05-84F94A9BED5D}" presName="composite2" presStyleCnt="0"/>
      <dgm:spPr/>
    </dgm:pt>
    <dgm:pt modelId="{928F6CB0-E2FA-A74B-A316-6DA294AF0AB3}" type="pres">
      <dgm:prSet presAssocID="{9B827F1A-4D41-D440-BE05-84F94A9BED5D}" presName="dummyNode2" presStyleLbl="node1" presStyleIdx="2" presStyleCnt="5"/>
      <dgm:spPr/>
    </dgm:pt>
    <dgm:pt modelId="{360AC8D9-467C-784E-AD9F-7B7ECB1CC65C}" type="pres">
      <dgm:prSet presAssocID="{9B827F1A-4D41-D440-BE05-84F94A9BED5D}" presName="childNode2" presStyleLbl="bgAcc1" presStyleIdx="3" presStyleCnt="5" custScaleX="105037" custScaleY="117778">
        <dgm:presLayoutVars>
          <dgm:bulletEnabled val="1"/>
        </dgm:presLayoutVars>
      </dgm:prSet>
      <dgm:spPr/>
      <dgm:t>
        <a:bodyPr/>
        <a:lstStyle/>
        <a:p>
          <a:endParaRPr lang="en-US"/>
        </a:p>
      </dgm:t>
    </dgm:pt>
    <dgm:pt modelId="{66ADC9F4-ECC9-CD46-B92E-FD876F61A3C3}" type="pres">
      <dgm:prSet presAssocID="{9B827F1A-4D41-D440-BE05-84F94A9BED5D}" presName="childNode2tx" presStyleLbl="bgAcc1" presStyleIdx="3" presStyleCnt="5">
        <dgm:presLayoutVars>
          <dgm:bulletEnabled val="1"/>
        </dgm:presLayoutVars>
      </dgm:prSet>
      <dgm:spPr/>
      <dgm:t>
        <a:bodyPr/>
        <a:lstStyle/>
        <a:p>
          <a:endParaRPr lang="en-US"/>
        </a:p>
      </dgm:t>
    </dgm:pt>
    <dgm:pt modelId="{88A42AB7-9D34-F04E-A0B9-DC8FCA4CF34D}" type="pres">
      <dgm:prSet presAssocID="{9B827F1A-4D41-D440-BE05-84F94A9BED5D}" presName="parentNode2" presStyleLbl="node1" presStyleIdx="3" presStyleCnt="5" custLinFactNeighborY="-38368">
        <dgm:presLayoutVars>
          <dgm:chMax val="0"/>
          <dgm:bulletEnabled val="1"/>
        </dgm:presLayoutVars>
      </dgm:prSet>
      <dgm:spPr/>
      <dgm:t>
        <a:bodyPr/>
        <a:lstStyle/>
        <a:p>
          <a:endParaRPr lang="en-US"/>
        </a:p>
      </dgm:t>
    </dgm:pt>
    <dgm:pt modelId="{BCF0556F-A8D8-394B-A190-34B19A2E30AE}" type="pres">
      <dgm:prSet presAssocID="{9B827F1A-4D41-D440-BE05-84F94A9BED5D}" presName="connSite2" presStyleCnt="0"/>
      <dgm:spPr/>
    </dgm:pt>
    <dgm:pt modelId="{2C232FA4-A190-EE45-BA6D-2D91F3FF59E0}" type="pres">
      <dgm:prSet presAssocID="{7299D050-8D24-414E-9BB4-1FA3875BF09B}" presName="Name18" presStyleLbl="sibTrans2D1" presStyleIdx="3" presStyleCnt="4"/>
      <dgm:spPr/>
      <dgm:t>
        <a:bodyPr/>
        <a:lstStyle/>
        <a:p>
          <a:endParaRPr lang="en-US"/>
        </a:p>
      </dgm:t>
    </dgm:pt>
    <dgm:pt modelId="{09573F1B-872A-4843-90F6-1240575BAC96}" type="pres">
      <dgm:prSet presAssocID="{EF2B6EF3-6DF0-9643-9EE1-60E6A3F5D026}" presName="composite1" presStyleCnt="0"/>
      <dgm:spPr/>
    </dgm:pt>
    <dgm:pt modelId="{7129BE0B-3634-CB49-A8C9-A7AE848C63F1}" type="pres">
      <dgm:prSet presAssocID="{EF2B6EF3-6DF0-9643-9EE1-60E6A3F5D026}" presName="dummyNode1" presStyleLbl="node1" presStyleIdx="3" presStyleCnt="5"/>
      <dgm:spPr/>
    </dgm:pt>
    <dgm:pt modelId="{DE40EDB4-FF6C-E340-A49E-E5DB7D1788AB}" type="pres">
      <dgm:prSet presAssocID="{EF2B6EF3-6DF0-9643-9EE1-60E6A3F5D026}" presName="childNode1" presStyleLbl="bgAcc1" presStyleIdx="4" presStyleCnt="5" custScaleY="125065">
        <dgm:presLayoutVars>
          <dgm:bulletEnabled val="1"/>
        </dgm:presLayoutVars>
      </dgm:prSet>
      <dgm:spPr/>
      <dgm:t>
        <a:bodyPr/>
        <a:lstStyle/>
        <a:p>
          <a:endParaRPr lang="en-US"/>
        </a:p>
      </dgm:t>
    </dgm:pt>
    <dgm:pt modelId="{6D77A289-4069-8A48-8A97-9DFBA931EEBB}" type="pres">
      <dgm:prSet presAssocID="{EF2B6EF3-6DF0-9643-9EE1-60E6A3F5D026}" presName="childNode1tx" presStyleLbl="bgAcc1" presStyleIdx="4" presStyleCnt="5">
        <dgm:presLayoutVars>
          <dgm:bulletEnabled val="1"/>
        </dgm:presLayoutVars>
      </dgm:prSet>
      <dgm:spPr/>
      <dgm:t>
        <a:bodyPr/>
        <a:lstStyle/>
        <a:p>
          <a:endParaRPr lang="en-US"/>
        </a:p>
      </dgm:t>
    </dgm:pt>
    <dgm:pt modelId="{770AE069-8D87-174A-9879-1FFE327E3B84}" type="pres">
      <dgm:prSet presAssocID="{EF2B6EF3-6DF0-9643-9EE1-60E6A3F5D026}" presName="parentNode1" presStyleLbl="node1" presStyleIdx="4" presStyleCnt="5" custScaleX="120241" custScaleY="190276" custLinFactNeighborY="55959">
        <dgm:presLayoutVars>
          <dgm:chMax val="1"/>
          <dgm:bulletEnabled val="1"/>
        </dgm:presLayoutVars>
      </dgm:prSet>
      <dgm:spPr/>
      <dgm:t>
        <a:bodyPr/>
        <a:lstStyle/>
        <a:p>
          <a:endParaRPr lang="en-US"/>
        </a:p>
      </dgm:t>
    </dgm:pt>
    <dgm:pt modelId="{5C29291A-D616-0142-83B5-CF7D7FEF84E4}" type="pres">
      <dgm:prSet presAssocID="{EF2B6EF3-6DF0-9643-9EE1-60E6A3F5D026}" presName="connSite1" presStyleCnt="0"/>
      <dgm:spPr/>
    </dgm:pt>
  </dgm:ptLst>
  <dgm:cxnLst>
    <dgm:cxn modelId="{99F39BE7-5971-E34C-8606-4308FCC585CE}" srcId="{EF2B6EF3-6DF0-9643-9EE1-60E6A3F5D026}" destId="{738E2D1A-F47C-CD44-81EF-A5DF5B9E8372}" srcOrd="3" destOrd="0" parTransId="{736DBAC7-0F44-F446-8F9A-33F0D6D15B00}" sibTransId="{7BA2B174-28F4-2D4E-8206-609548DC6F27}"/>
    <dgm:cxn modelId="{509E912D-29F7-4AA5-A975-03E25072BC71}" type="presOf" srcId="{DC1ABA20-9E02-8B4E-B582-5385F6EDB448}" destId="{66ADC9F4-ECC9-CD46-B92E-FD876F61A3C3}" srcOrd="1" destOrd="1" presId="urn:microsoft.com/office/officeart/2005/8/layout/hProcess4"/>
    <dgm:cxn modelId="{5CFCFB16-8B9B-C04E-9AEC-75D84BE1081E}" srcId="{46119518-0184-2641-A2DE-BBA268407337}" destId="{34A74B04-14E4-1140-957A-59C9EDA6E8FB}" srcOrd="1" destOrd="0" parTransId="{9D62DA62-59F7-154B-90B8-FDFD5B862A80}" sibTransId="{8F16E992-5075-2A41-9991-02C65570B48F}"/>
    <dgm:cxn modelId="{E0C1A6D2-C3A0-4D8B-8102-D94216F9345A}" type="presOf" srcId="{62FC11C5-D26E-434F-A99D-63B19B378510}" destId="{04ABDFA1-1533-8B48-8C2D-1233A2185D3D}" srcOrd="0" destOrd="0" presId="urn:microsoft.com/office/officeart/2005/8/layout/hProcess4"/>
    <dgm:cxn modelId="{8605DB3A-F224-4060-97D0-176BD5FA4372}" type="presOf" srcId="{EA317DAA-B350-DF44-9E5C-4965AC60206C}" destId="{979DB4A2-46C8-E441-A2EE-94E22A0F756C}" srcOrd="1" destOrd="1" presId="urn:microsoft.com/office/officeart/2005/8/layout/hProcess4"/>
    <dgm:cxn modelId="{2EA8E9D8-E237-4D1B-B56A-1C60AA11A6B5}" type="presOf" srcId="{009106A7-818E-B944-90EB-EF4838AF974A}" destId="{360AC8D9-467C-784E-AD9F-7B7ECB1CC65C}" srcOrd="0" destOrd="0" presId="urn:microsoft.com/office/officeart/2005/8/layout/hProcess4"/>
    <dgm:cxn modelId="{B019D1A0-053C-4948-AFB2-620C80AF010E}" srcId="{E4CC0C67-992C-F743-B2BB-09EFA7966644}" destId="{9B827F1A-4D41-D440-BE05-84F94A9BED5D}" srcOrd="3" destOrd="0" parTransId="{00DC3026-22DF-FD42-855E-DAC446AC3220}" sibTransId="{7299D050-8D24-414E-9BB4-1FA3875BF09B}"/>
    <dgm:cxn modelId="{4147FDA7-FACB-4980-B0AA-69E421770504}" type="presOf" srcId="{BCEED210-A75A-3542-B471-463028398D02}" destId="{D4BF5D43-D4E6-C34C-B43A-2B5862F5A54C}" srcOrd="1" destOrd="0" presId="urn:microsoft.com/office/officeart/2005/8/layout/hProcess4"/>
    <dgm:cxn modelId="{DC77DF8C-52DC-FB4A-B8C8-4A9D3C81F352}" srcId="{20BC1B06-8673-F34F-960A-47B2D91279CC}" destId="{4D4DF818-175B-9E49-803B-DE8F84F6F131}" srcOrd="1" destOrd="0" parTransId="{C9154A2E-9CC1-CB4E-ADF5-9C7B28853F15}" sibTransId="{4F119EF8-67D0-B147-BBC9-9A3606B6731B}"/>
    <dgm:cxn modelId="{8046EC5E-5336-4973-B4B6-518BC51E45E3}" type="presOf" srcId="{9ADCF477-04DE-43A6-A4D6-A43D81BD4A4F}" destId="{979DB4A2-46C8-E441-A2EE-94E22A0F756C}" srcOrd="1" destOrd="2" presId="urn:microsoft.com/office/officeart/2005/8/layout/hProcess4"/>
    <dgm:cxn modelId="{5527FAE6-4B7C-4E62-81F4-D7B2E73B1AF9}" type="presOf" srcId="{738E2D1A-F47C-CD44-81EF-A5DF5B9E8372}" destId="{DE40EDB4-FF6C-E340-A49E-E5DB7D1788AB}" srcOrd="0" destOrd="3" presId="urn:microsoft.com/office/officeart/2005/8/layout/hProcess4"/>
    <dgm:cxn modelId="{F0D62218-04C1-4FD1-BF1E-D025EB55080E}" type="presOf" srcId="{62FC11C5-D26E-434F-A99D-63B19B378510}" destId="{979DB4A2-46C8-E441-A2EE-94E22A0F756C}" srcOrd="1" destOrd="0" presId="urn:microsoft.com/office/officeart/2005/8/layout/hProcess4"/>
    <dgm:cxn modelId="{246FA913-E7F3-4F45-BE38-30C93F39BEF9}" type="presOf" srcId="{95A93347-ACF1-B040-BE67-787616C5CB49}" destId="{D4BF5D43-D4E6-C34C-B43A-2B5862F5A54C}" srcOrd="1" destOrd="2" presId="urn:microsoft.com/office/officeart/2005/8/layout/hProcess4"/>
    <dgm:cxn modelId="{691FD8F1-BD70-4D5F-8C28-50037E922975}" type="presOf" srcId="{EFF9F9F9-ACC5-7143-8C4C-A1874F02BB2E}" destId="{0234E1C4-F616-1F40-905B-4D78B0303AB7}" srcOrd="0" destOrd="0" presId="urn:microsoft.com/office/officeart/2005/8/layout/hProcess4"/>
    <dgm:cxn modelId="{DBC39B43-9B0B-EC47-8CD1-E3EB4F165EB6}" srcId="{E4CC0C67-992C-F743-B2BB-09EFA7966644}" destId="{EF2B6EF3-6DF0-9643-9EE1-60E6A3F5D026}" srcOrd="4" destOrd="0" parTransId="{48C0E6E4-95A3-204D-BB6E-566E7DA9D1EA}" sibTransId="{7FCFCCFE-C05C-674F-A8EB-90D5A43D561D}"/>
    <dgm:cxn modelId="{909E0021-F6BE-4F57-B3C4-7912632468EE}" type="presOf" srcId="{34A74B04-14E4-1140-957A-59C9EDA6E8FB}" destId="{2D4FD762-AF4C-0846-B4BF-684A17B8E190}" srcOrd="0" destOrd="1" presId="urn:microsoft.com/office/officeart/2005/8/layout/hProcess4"/>
    <dgm:cxn modelId="{F517EED6-9586-E24B-807E-B4ECFF4A12CD}" srcId="{EF2B6EF3-6DF0-9643-9EE1-60E6A3F5D026}" destId="{7C25C0A4-9C67-B842-BC01-5E0ECF2155CA}" srcOrd="2" destOrd="0" parTransId="{A56C3FB1-70FB-4048-8FB4-B6211267283F}" sibTransId="{27373333-DD10-7D44-BF08-77E7F8638306}"/>
    <dgm:cxn modelId="{024E250A-9E94-429B-8C47-04D934AA860A}" type="presOf" srcId="{7C25C0A4-9C67-B842-BC01-5E0ECF2155CA}" destId="{DE40EDB4-FF6C-E340-A49E-E5DB7D1788AB}" srcOrd="0" destOrd="2" presId="urn:microsoft.com/office/officeart/2005/8/layout/hProcess4"/>
    <dgm:cxn modelId="{F0BA309B-1A88-47B3-979F-F88A5DDA3F74}" type="presOf" srcId="{D6E61A04-A4BB-7A45-92B9-DDCA51ED3746}" destId="{0CA69331-EBC3-5A4D-8274-17C661BED0A7}" srcOrd="0" destOrd="0" presId="urn:microsoft.com/office/officeart/2005/8/layout/hProcess4"/>
    <dgm:cxn modelId="{B4C19B4E-E1A5-ED4C-9856-A17E6E6ECD40}" srcId="{9B827F1A-4D41-D440-BE05-84F94A9BED5D}" destId="{DC1ABA20-9E02-8B4E-B582-5385F6EDB448}" srcOrd="1" destOrd="0" parTransId="{406450CD-AF68-2740-92A7-038611BBF044}" sibTransId="{45DD283E-5196-0E49-99A2-94EAE88EAF55}"/>
    <dgm:cxn modelId="{B496ADA8-9E32-4A03-9EB7-1F968E7E679B}" type="presOf" srcId="{CF20DEF3-B1F5-DA43-8F55-46B37F187BC5}" destId="{6D77A289-4069-8A48-8A97-9DFBA931EEBB}" srcOrd="1" destOrd="0" presId="urn:microsoft.com/office/officeart/2005/8/layout/hProcess4"/>
    <dgm:cxn modelId="{28DA372C-1E04-4D77-A199-8A5E5D608363}" type="presOf" srcId="{10072EC7-0EFE-2642-BFC5-A02192845F8F}" destId="{72BCFE1A-E7AD-5343-BED7-C499506C79E2}" srcOrd="1" destOrd="0" presId="urn:microsoft.com/office/officeart/2005/8/layout/hProcess4"/>
    <dgm:cxn modelId="{A1E2E960-CACA-4E4F-B39A-2D7254CD3D90}" srcId="{D6E61A04-A4BB-7A45-92B9-DDCA51ED3746}" destId="{9ADCF477-04DE-43A6-A4D6-A43D81BD4A4F}" srcOrd="2" destOrd="0" parTransId="{50FD48BD-F6EE-49A1-894D-CC33D94956A9}" sibTransId="{CFEA7978-0435-49FC-9ACB-2F031191CD4E}"/>
    <dgm:cxn modelId="{B06533CE-4854-46BE-8ED7-91EDA2208CAB}" type="presOf" srcId="{95A93347-ACF1-B040-BE67-787616C5CB49}" destId="{2D4FD762-AF4C-0846-B4BF-684A17B8E190}" srcOrd="0" destOrd="2" presId="urn:microsoft.com/office/officeart/2005/8/layout/hProcess4"/>
    <dgm:cxn modelId="{7BB7F83A-7E59-4A99-99F0-410345C73589}" type="presOf" srcId="{4D4DF818-175B-9E49-803B-DE8F84F6F131}" destId="{72BCFE1A-E7AD-5343-BED7-C499506C79E2}" srcOrd="1" destOrd="1" presId="urn:microsoft.com/office/officeart/2005/8/layout/hProcess4"/>
    <dgm:cxn modelId="{7ECED0C6-0718-EE45-81F5-BDD0C058D1F6}" srcId="{E4CC0C67-992C-F743-B2BB-09EFA7966644}" destId="{46119518-0184-2641-A2DE-BBA268407337}" srcOrd="2" destOrd="0" parTransId="{8935EDA1-B77F-3544-83FB-C567F29ED0F3}" sibTransId="{9F84B92F-1ABB-064A-871D-C171FD8E4C77}"/>
    <dgm:cxn modelId="{E42B9F2B-44BC-44BB-A08C-CA1C856C378E}" type="presOf" srcId="{EF2B6EF3-6DF0-9643-9EE1-60E6A3F5D026}" destId="{770AE069-8D87-174A-9879-1FFE327E3B84}" srcOrd="0" destOrd="0" presId="urn:microsoft.com/office/officeart/2005/8/layout/hProcess4"/>
    <dgm:cxn modelId="{B2C9CA21-CE95-4F44-AA3B-C367A453E2EF}" srcId="{20BC1B06-8673-F34F-960A-47B2D91279CC}" destId="{10072EC7-0EFE-2642-BFC5-A02192845F8F}" srcOrd="0" destOrd="0" parTransId="{3F96BB0E-24D1-4944-8CDC-1D028362F66F}" sibTransId="{DE592FDE-4CE5-EF44-AABF-E460F5F6F9CC}"/>
    <dgm:cxn modelId="{FC313F22-1523-DF44-A215-D657CBF7F3FA}" srcId="{9B827F1A-4D41-D440-BE05-84F94A9BED5D}" destId="{009106A7-818E-B944-90EB-EF4838AF974A}" srcOrd="0" destOrd="0" parTransId="{5578622E-3347-884A-A779-BB50EDF1A6F8}" sibTransId="{E1151D44-500A-EA45-B5B6-A15A510CAB38}"/>
    <dgm:cxn modelId="{B29F2536-FE70-9B4E-90A6-BA054CD31AF2}" srcId="{D6E61A04-A4BB-7A45-92B9-DDCA51ED3746}" destId="{EA317DAA-B350-DF44-9E5C-4965AC60206C}" srcOrd="1" destOrd="0" parTransId="{773CA209-57B0-484E-BDCB-0FEC1CD8FA6F}" sibTransId="{5B9C2E1A-959C-4E4F-AD1A-C978471A5A27}"/>
    <dgm:cxn modelId="{3065986D-681D-4FCA-85CA-9D3990D3FF2A}" type="presOf" srcId="{18B365FD-0AA8-7A43-A3AF-46E1139D46DF}" destId="{6D77A289-4069-8A48-8A97-9DFBA931EEBB}" srcOrd="1" destOrd="1" presId="urn:microsoft.com/office/officeart/2005/8/layout/hProcess4"/>
    <dgm:cxn modelId="{6A78E40B-ED69-4066-A061-1CFF803AC930}" type="presOf" srcId="{E4CC0C67-992C-F743-B2BB-09EFA7966644}" destId="{BAFC3B34-180B-4047-A39B-B1B6EEEFA7CA}" srcOrd="0" destOrd="0" presId="urn:microsoft.com/office/officeart/2005/8/layout/hProcess4"/>
    <dgm:cxn modelId="{9AF9C485-60F4-488A-858E-BA33B35631AB}" type="presOf" srcId="{DC1ABA20-9E02-8B4E-B582-5385F6EDB448}" destId="{360AC8D9-467C-784E-AD9F-7B7ECB1CC65C}" srcOrd="0" destOrd="1" presId="urn:microsoft.com/office/officeart/2005/8/layout/hProcess4"/>
    <dgm:cxn modelId="{496E700A-4E29-1F42-9DDB-1BA91D2BEB91}" srcId="{46119518-0184-2641-A2DE-BBA268407337}" destId="{95A93347-ACF1-B040-BE67-787616C5CB49}" srcOrd="2" destOrd="0" parTransId="{2B231F62-4577-A746-BCF3-04C36FEB0042}" sibTransId="{5CCE5025-156D-B842-8EDE-AF651A541984}"/>
    <dgm:cxn modelId="{B35F1E6B-B305-41AF-A50A-6404813D60E8}" type="presOf" srcId="{009106A7-818E-B944-90EB-EF4838AF974A}" destId="{66ADC9F4-ECC9-CD46-B92E-FD876F61A3C3}" srcOrd="1" destOrd="0" presId="urn:microsoft.com/office/officeart/2005/8/layout/hProcess4"/>
    <dgm:cxn modelId="{3521BD3A-2E36-46B2-968B-7EA5B05A3CAE}" type="presOf" srcId="{60AB8D67-62A7-BA4E-90EC-4F4919644A87}" destId="{CB588B81-3C4E-114A-9C4A-34BA3BA5B712}" srcOrd="0" destOrd="0" presId="urn:microsoft.com/office/officeart/2005/8/layout/hProcess4"/>
    <dgm:cxn modelId="{DAAF6808-FA3D-4A2F-BD6B-A801FC996A8F}" type="presOf" srcId="{738E2D1A-F47C-CD44-81EF-A5DF5B9E8372}" destId="{6D77A289-4069-8A48-8A97-9DFBA931EEBB}" srcOrd="1" destOrd="3" presId="urn:microsoft.com/office/officeart/2005/8/layout/hProcess4"/>
    <dgm:cxn modelId="{E4D3A179-2CBA-5F4F-A46A-8C8EFECF98B2}" srcId="{D6E61A04-A4BB-7A45-92B9-DDCA51ED3746}" destId="{62FC11C5-D26E-434F-A99D-63B19B378510}" srcOrd="0" destOrd="0" parTransId="{ED0D41AA-E468-F04C-8634-6340290B83F6}" sibTransId="{B0D17018-0149-FA41-91C4-C4B5EA6AE6F9}"/>
    <dgm:cxn modelId="{93504946-AA5C-4E15-AFEC-D14B98FDC1BC}" type="presOf" srcId="{BCEED210-A75A-3542-B471-463028398D02}" destId="{2D4FD762-AF4C-0846-B4BF-684A17B8E190}" srcOrd="0" destOrd="0" presId="urn:microsoft.com/office/officeart/2005/8/layout/hProcess4"/>
    <dgm:cxn modelId="{1BDB00E6-AD71-40FD-9004-D159849FCCD7}" type="presOf" srcId="{7C25C0A4-9C67-B842-BC01-5E0ECF2155CA}" destId="{6D77A289-4069-8A48-8A97-9DFBA931EEBB}" srcOrd="1" destOrd="2" presId="urn:microsoft.com/office/officeart/2005/8/layout/hProcess4"/>
    <dgm:cxn modelId="{76E4E8FA-EAA6-0145-ABBD-73390718527C}" srcId="{E4CC0C67-992C-F743-B2BB-09EFA7966644}" destId="{20BC1B06-8673-F34F-960A-47B2D91279CC}" srcOrd="1" destOrd="0" parTransId="{6211DAB8-DEBD-E048-9528-9096D1B09DFF}" sibTransId="{EFF9F9F9-ACC5-7143-8C4C-A1874F02BB2E}"/>
    <dgm:cxn modelId="{9792AE2B-BF24-48F2-85A9-72E65102EF2D}" type="presOf" srcId="{18B365FD-0AA8-7A43-A3AF-46E1139D46DF}" destId="{DE40EDB4-FF6C-E340-A49E-E5DB7D1788AB}" srcOrd="0" destOrd="1" presId="urn:microsoft.com/office/officeart/2005/8/layout/hProcess4"/>
    <dgm:cxn modelId="{61F2BFF5-2FD4-D345-8A96-CA3C8CDF7AC2}" srcId="{46119518-0184-2641-A2DE-BBA268407337}" destId="{BCEED210-A75A-3542-B471-463028398D02}" srcOrd="0" destOrd="0" parTransId="{D3E08411-4A86-884F-BDFE-5D85F756FFA2}" sibTransId="{8D66B45E-9D09-014E-B86A-62365420083A}"/>
    <dgm:cxn modelId="{0A70794E-1967-804F-B91C-F50805ED781E}" srcId="{EF2B6EF3-6DF0-9643-9EE1-60E6A3F5D026}" destId="{CF20DEF3-B1F5-DA43-8F55-46B37F187BC5}" srcOrd="0" destOrd="0" parTransId="{692051ED-CE0A-2D43-8B5D-D44BA3CC8328}" sibTransId="{34D7EC68-F4AD-8E42-8117-6DC41A0C200B}"/>
    <dgm:cxn modelId="{30D8CEEC-02D6-0641-8739-1ABDE3A7FB4E}" srcId="{EF2B6EF3-6DF0-9643-9EE1-60E6A3F5D026}" destId="{18B365FD-0AA8-7A43-A3AF-46E1139D46DF}" srcOrd="1" destOrd="0" parTransId="{E085D10F-C1CC-1846-B6C6-1EF050958023}" sibTransId="{8ADB2794-D6B1-2E43-A53F-14C88872F305}"/>
    <dgm:cxn modelId="{5C1D2AFE-7D76-4703-88EB-A78E2174F551}" type="presOf" srcId="{9ADCF477-04DE-43A6-A4D6-A43D81BD4A4F}" destId="{04ABDFA1-1533-8B48-8C2D-1233A2185D3D}" srcOrd="0" destOrd="2" presId="urn:microsoft.com/office/officeart/2005/8/layout/hProcess4"/>
    <dgm:cxn modelId="{83F93D69-8452-419F-81A8-31D4690E033B}" type="presOf" srcId="{CF20DEF3-B1F5-DA43-8F55-46B37F187BC5}" destId="{DE40EDB4-FF6C-E340-A49E-E5DB7D1788AB}" srcOrd="0" destOrd="0" presId="urn:microsoft.com/office/officeart/2005/8/layout/hProcess4"/>
    <dgm:cxn modelId="{8BCE3CD6-E267-43C6-8222-698DDE32D272}" type="presOf" srcId="{4D4DF818-175B-9E49-803B-DE8F84F6F131}" destId="{87D11588-C20A-1040-87A8-0354B257BFC8}" srcOrd="0" destOrd="1" presId="urn:microsoft.com/office/officeart/2005/8/layout/hProcess4"/>
    <dgm:cxn modelId="{FBC8C006-D9FD-48B4-8A71-EC4AA8D13B59}" type="presOf" srcId="{34A74B04-14E4-1140-957A-59C9EDA6E8FB}" destId="{D4BF5D43-D4E6-C34C-B43A-2B5862F5A54C}" srcOrd="1" destOrd="1" presId="urn:microsoft.com/office/officeart/2005/8/layout/hProcess4"/>
    <dgm:cxn modelId="{235A8826-B540-4AC7-822C-477E448531E0}" type="presOf" srcId="{9F84B92F-1ABB-064A-871D-C171FD8E4C77}" destId="{04EB027C-E1A7-6945-9CD3-16DE898A84A6}" srcOrd="0" destOrd="0" presId="urn:microsoft.com/office/officeart/2005/8/layout/hProcess4"/>
    <dgm:cxn modelId="{E9EE193E-2882-4D24-BD9F-C74D54D67B29}" type="presOf" srcId="{9B827F1A-4D41-D440-BE05-84F94A9BED5D}" destId="{88A42AB7-9D34-F04E-A0B9-DC8FCA4CF34D}" srcOrd="0" destOrd="0" presId="urn:microsoft.com/office/officeart/2005/8/layout/hProcess4"/>
    <dgm:cxn modelId="{A98C4448-246E-C348-84B8-FBF0E8FFE95F}" srcId="{E4CC0C67-992C-F743-B2BB-09EFA7966644}" destId="{D6E61A04-A4BB-7A45-92B9-DDCA51ED3746}" srcOrd="0" destOrd="0" parTransId="{77500959-1D80-FF48-8D4B-A861FC760A36}" sibTransId="{60AB8D67-62A7-BA4E-90EC-4F4919644A87}"/>
    <dgm:cxn modelId="{6633B4A6-91F8-4D1A-B125-0B49E99E144C}" type="presOf" srcId="{EA317DAA-B350-DF44-9E5C-4965AC60206C}" destId="{04ABDFA1-1533-8B48-8C2D-1233A2185D3D}" srcOrd="0" destOrd="1" presId="urn:microsoft.com/office/officeart/2005/8/layout/hProcess4"/>
    <dgm:cxn modelId="{98B6357E-A6B7-4EE9-9520-9C9FD64A204A}" type="presOf" srcId="{7299D050-8D24-414E-9BB4-1FA3875BF09B}" destId="{2C232FA4-A190-EE45-BA6D-2D91F3FF59E0}" srcOrd="0" destOrd="0" presId="urn:microsoft.com/office/officeart/2005/8/layout/hProcess4"/>
    <dgm:cxn modelId="{2DF093E1-15FC-49DF-A9D1-D21E7712C512}" type="presOf" srcId="{20BC1B06-8673-F34F-960A-47B2D91279CC}" destId="{880A51E8-0597-6748-812F-C79E9F21B46F}" srcOrd="0" destOrd="0" presId="urn:microsoft.com/office/officeart/2005/8/layout/hProcess4"/>
    <dgm:cxn modelId="{9F3EFD79-E964-4F16-92AE-CA03F5A45089}" type="presOf" srcId="{10072EC7-0EFE-2642-BFC5-A02192845F8F}" destId="{87D11588-C20A-1040-87A8-0354B257BFC8}" srcOrd="0" destOrd="0" presId="urn:microsoft.com/office/officeart/2005/8/layout/hProcess4"/>
    <dgm:cxn modelId="{FECF78C4-4AD1-4A56-9A8D-509A9A045557}" type="presOf" srcId="{46119518-0184-2641-A2DE-BBA268407337}" destId="{96185014-FBE5-034C-9096-30D4DA39B961}" srcOrd="0" destOrd="0" presId="urn:microsoft.com/office/officeart/2005/8/layout/hProcess4"/>
    <dgm:cxn modelId="{CC6F155C-851F-4D03-A0A4-22C41C221866}" type="presParOf" srcId="{BAFC3B34-180B-4047-A39B-B1B6EEEFA7CA}" destId="{84F8B980-012D-264F-BAA5-1D55DC2123A6}" srcOrd="0" destOrd="0" presId="urn:microsoft.com/office/officeart/2005/8/layout/hProcess4"/>
    <dgm:cxn modelId="{34FECC73-1081-4DC3-9981-AC2E59E51E35}" type="presParOf" srcId="{BAFC3B34-180B-4047-A39B-B1B6EEEFA7CA}" destId="{547F2997-4301-FA47-880E-3BFA5A5F74AA}" srcOrd="1" destOrd="0" presId="urn:microsoft.com/office/officeart/2005/8/layout/hProcess4"/>
    <dgm:cxn modelId="{B0D8E44E-8E0D-4FD5-A305-E4C8CB835F41}" type="presParOf" srcId="{BAFC3B34-180B-4047-A39B-B1B6EEEFA7CA}" destId="{911DF776-AB27-7744-967B-AA80A0073481}" srcOrd="2" destOrd="0" presId="urn:microsoft.com/office/officeart/2005/8/layout/hProcess4"/>
    <dgm:cxn modelId="{42E85BED-636F-40DD-992F-A3B9090706AA}" type="presParOf" srcId="{911DF776-AB27-7744-967B-AA80A0073481}" destId="{E4760AF1-20C0-9449-BA5D-2FE0689405CE}" srcOrd="0" destOrd="0" presId="urn:microsoft.com/office/officeart/2005/8/layout/hProcess4"/>
    <dgm:cxn modelId="{7AECDA93-7C65-4780-B323-FAD698599C05}" type="presParOf" srcId="{E4760AF1-20C0-9449-BA5D-2FE0689405CE}" destId="{B8448E39-E460-314A-AFB5-BDFCDC735D57}" srcOrd="0" destOrd="0" presId="urn:microsoft.com/office/officeart/2005/8/layout/hProcess4"/>
    <dgm:cxn modelId="{7A905BA4-746C-4B05-8974-29974F3AD1F4}" type="presParOf" srcId="{E4760AF1-20C0-9449-BA5D-2FE0689405CE}" destId="{04ABDFA1-1533-8B48-8C2D-1233A2185D3D}" srcOrd="1" destOrd="0" presId="urn:microsoft.com/office/officeart/2005/8/layout/hProcess4"/>
    <dgm:cxn modelId="{B83F5CB8-4F6E-48AF-82A6-01788EF91CBE}" type="presParOf" srcId="{E4760AF1-20C0-9449-BA5D-2FE0689405CE}" destId="{979DB4A2-46C8-E441-A2EE-94E22A0F756C}" srcOrd="2" destOrd="0" presId="urn:microsoft.com/office/officeart/2005/8/layout/hProcess4"/>
    <dgm:cxn modelId="{82D8BF48-AB7F-40F5-AA93-4B8617F4A06A}" type="presParOf" srcId="{E4760AF1-20C0-9449-BA5D-2FE0689405CE}" destId="{0CA69331-EBC3-5A4D-8274-17C661BED0A7}" srcOrd="3" destOrd="0" presId="urn:microsoft.com/office/officeart/2005/8/layout/hProcess4"/>
    <dgm:cxn modelId="{1CF07CF3-CE17-47C5-8A6A-ED81930DB959}" type="presParOf" srcId="{E4760AF1-20C0-9449-BA5D-2FE0689405CE}" destId="{52A223B4-4C75-9C4E-B131-1B9BF6920681}" srcOrd="4" destOrd="0" presId="urn:microsoft.com/office/officeart/2005/8/layout/hProcess4"/>
    <dgm:cxn modelId="{D054488C-1101-43FC-8058-8327DD1DB756}" type="presParOf" srcId="{911DF776-AB27-7744-967B-AA80A0073481}" destId="{CB588B81-3C4E-114A-9C4A-34BA3BA5B712}" srcOrd="1" destOrd="0" presId="urn:microsoft.com/office/officeart/2005/8/layout/hProcess4"/>
    <dgm:cxn modelId="{E63C584A-B7DE-4CEA-806F-E748B77D014D}" type="presParOf" srcId="{911DF776-AB27-7744-967B-AA80A0073481}" destId="{0C8BED7A-C0A7-EA49-80EC-C3333E7D21EC}" srcOrd="2" destOrd="0" presId="urn:microsoft.com/office/officeart/2005/8/layout/hProcess4"/>
    <dgm:cxn modelId="{A76E9342-097C-4CAA-9952-AF3AC7D3DAF8}" type="presParOf" srcId="{0C8BED7A-C0A7-EA49-80EC-C3333E7D21EC}" destId="{1F2C383D-F853-EA40-ABB4-39BFA588BD27}" srcOrd="0" destOrd="0" presId="urn:microsoft.com/office/officeart/2005/8/layout/hProcess4"/>
    <dgm:cxn modelId="{74782B6E-0E69-46E3-9C68-2DE1A5235CF9}" type="presParOf" srcId="{0C8BED7A-C0A7-EA49-80EC-C3333E7D21EC}" destId="{87D11588-C20A-1040-87A8-0354B257BFC8}" srcOrd="1" destOrd="0" presId="urn:microsoft.com/office/officeart/2005/8/layout/hProcess4"/>
    <dgm:cxn modelId="{61BB88AF-164E-417C-8DF9-B199F4BF6BE1}" type="presParOf" srcId="{0C8BED7A-C0A7-EA49-80EC-C3333E7D21EC}" destId="{72BCFE1A-E7AD-5343-BED7-C499506C79E2}" srcOrd="2" destOrd="0" presId="urn:microsoft.com/office/officeart/2005/8/layout/hProcess4"/>
    <dgm:cxn modelId="{C7C339EC-ABDD-40E3-A188-BB6A3BDE4547}" type="presParOf" srcId="{0C8BED7A-C0A7-EA49-80EC-C3333E7D21EC}" destId="{880A51E8-0597-6748-812F-C79E9F21B46F}" srcOrd="3" destOrd="0" presId="urn:microsoft.com/office/officeart/2005/8/layout/hProcess4"/>
    <dgm:cxn modelId="{299C9E07-E2B3-4DD9-9AA8-EC08214A55EE}" type="presParOf" srcId="{0C8BED7A-C0A7-EA49-80EC-C3333E7D21EC}" destId="{E7C1C0EC-344E-094D-985A-A1EA10E8BD65}" srcOrd="4" destOrd="0" presId="urn:microsoft.com/office/officeart/2005/8/layout/hProcess4"/>
    <dgm:cxn modelId="{117F06CF-4EDA-4536-94B8-9B6027B78C35}" type="presParOf" srcId="{911DF776-AB27-7744-967B-AA80A0073481}" destId="{0234E1C4-F616-1F40-905B-4D78B0303AB7}" srcOrd="3" destOrd="0" presId="urn:microsoft.com/office/officeart/2005/8/layout/hProcess4"/>
    <dgm:cxn modelId="{36400943-F034-4724-8079-157FC19F65E3}" type="presParOf" srcId="{911DF776-AB27-7744-967B-AA80A0073481}" destId="{010087C4-BAD4-2646-8611-A7BDF2C8C714}" srcOrd="4" destOrd="0" presId="urn:microsoft.com/office/officeart/2005/8/layout/hProcess4"/>
    <dgm:cxn modelId="{8B86A8EC-2393-4509-894A-1F2FD45D107F}" type="presParOf" srcId="{010087C4-BAD4-2646-8611-A7BDF2C8C714}" destId="{D8A17EA0-24E2-144E-968B-511E7C42D2A2}" srcOrd="0" destOrd="0" presId="urn:microsoft.com/office/officeart/2005/8/layout/hProcess4"/>
    <dgm:cxn modelId="{FFF1C8A9-19F6-437A-A4F1-184BD0C058D9}" type="presParOf" srcId="{010087C4-BAD4-2646-8611-A7BDF2C8C714}" destId="{2D4FD762-AF4C-0846-B4BF-684A17B8E190}" srcOrd="1" destOrd="0" presId="urn:microsoft.com/office/officeart/2005/8/layout/hProcess4"/>
    <dgm:cxn modelId="{E37D0957-1039-4436-85A5-490CC15D6F03}" type="presParOf" srcId="{010087C4-BAD4-2646-8611-A7BDF2C8C714}" destId="{D4BF5D43-D4E6-C34C-B43A-2B5862F5A54C}" srcOrd="2" destOrd="0" presId="urn:microsoft.com/office/officeart/2005/8/layout/hProcess4"/>
    <dgm:cxn modelId="{5B1FC44C-63EC-4CA6-986B-8F440705D1FE}" type="presParOf" srcId="{010087C4-BAD4-2646-8611-A7BDF2C8C714}" destId="{96185014-FBE5-034C-9096-30D4DA39B961}" srcOrd="3" destOrd="0" presId="urn:microsoft.com/office/officeart/2005/8/layout/hProcess4"/>
    <dgm:cxn modelId="{D54635F0-1588-49BB-AE3D-B094BC172658}" type="presParOf" srcId="{010087C4-BAD4-2646-8611-A7BDF2C8C714}" destId="{38E328BE-9842-204C-B1C9-7698099FBB75}" srcOrd="4" destOrd="0" presId="urn:microsoft.com/office/officeart/2005/8/layout/hProcess4"/>
    <dgm:cxn modelId="{E823AB8D-CE7E-4A0D-9C13-4F8CE2E9B848}" type="presParOf" srcId="{911DF776-AB27-7744-967B-AA80A0073481}" destId="{04EB027C-E1A7-6945-9CD3-16DE898A84A6}" srcOrd="5" destOrd="0" presId="urn:microsoft.com/office/officeart/2005/8/layout/hProcess4"/>
    <dgm:cxn modelId="{C8710CB2-B666-46AD-A91B-8A19C73F6F82}" type="presParOf" srcId="{911DF776-AB27-7744-967B-AA80A0073481}" destId="{46888BC3-AB6D-CA47-9FC6-384921BB27A3}" srcOrd="6" destOrd="0" presId="urn:microsoft.com/office/officeart/2005/8/layout/hProcess4"/>
    <dgm:cxn modelId="{818E03ED-CA71-4FB2-92EB-5BC309B757B0}" type="presParOf" srcId="{46888BC3-AB6D-CA47-9FC6-384921BB27A3}" destId="{928F6CB0-E2FA-A74B-A316-6DA294AF0AB3}" srcOrd="0" destOrd="0" presId="urn:microsoft.com/office/officeart/2005/8/layout/hProcess4"/>
    <dgm:cxn modelId="{B0F88DAC-04ED-470F-A594-6A340370C8E0}" type="presParOf" srcId="{46888BC3-AB6D-CA47-9FC6-384921BB27A3}" destId="{360AC8D9-467C-784E-AD9F-7B7ECB1CC65C}" srcOrd="1" destOrd="0" presId="urn:microsoft.com/office/officeart/2005/8/layout/hProcess4"/>
    <dgm:cxn modelId="{047FA5DA-C150-4F9D-BCD7-3A120B1FE646}" type="presParOf" srcId="{46888BC3-AB6D-CA47-9FC6-384921BB27A3}" destId="{66ADC9F4-ECC9-CD46-B92E-FD876F61A3C3}" srcOrd="2" destOrd="0" presId="urn:microsoft.com/office/officeart/2005/8/layout/hProcess4"/>
    <dgm:cxn modelId="{A688AC69-9233-4737-9C87-61BC323D02EA}" type="presParOf" srcId="{46888BC3-AB6D-CA47-9FC6-384921BB27A3}" destId="{88A42AB7-9D34-F04E-A0B9-DC8FCA4CF34D}" srcOrd="3" destOrd="0" presId="urn:microsoft.com/office/officeart/2005/8/layout/hProcess4"/>
    <dgm:cxn modelId="{687DE11B-0688-4A09-A090-49802F6CE57D}" type="presParOf" srcId="{46888BC3-AB6D-CA47-9FC6-384921BB27A3}" destId="{BCF0556F-A8D8-394B-A190-34B19A2E30AE}" srcOrd="4" destOrd="0" presId="urn:microsoft.com/office/officeart/2005/8/layout/hProcess4"/>
    <dgm:cxn modelId="{2D370EC6-CA72-4F94-8D15-24FDF7015EA4}" type="presParOf" srcId="{911DF776-AB27-7744-967B-AA80A0073481}" destId="{2C232FA4-A190-EE45-BA6D-2D91F3FF59E0}" srcOrd="7" destOrd="0" presId="urn:microsoft.com/office/officeart/2005/8/layout/hProcess4"/>
    <dgm:cxn modelId="{6D48DE84-42A1-4961-AD59-6977E6D106EC}" type="presParOf" srcId="{911DF776-AB27-7744-967B-AA80A0073481}" destId="{09573F1B-872A-4843-90F6-1240575BAC96}" srcOrd="8" destOrd="0" presId="urn:microsoft.com/office/officeart/2005/8/layout/hProcess4"/>
    <dgm:cxn modelId="{5F4747D6-37CB-4187-96E8-04FA5284DE43}" type="presParOf" srcId="{09573F1B-872A-4843-90F6-1240575BAC96}" destId="{7129BE0B-3634-CB49-A8C9-A7AE848C63F1}" srcOrd="0" destOrd="0" presId="urn:microsoft.com/office/officeart/2005/8/layout/hProcess4"/>
    <dgm:cxn modelId="{1FF8FE2A-65B1-4298-9EDA-DC147075BCC1}" type="presParOf" srcId="{09573F1B-872A-4843-90F6-1240575BAC96}" destId="{DE40EDB4-FF6C-E340-A49E-E5DB7D1788AB}" srcOrd="1" destOrd="0" presId="urn:microsoft.com/office/officeart/2005/8/layout/hProcess4"/>
    <dgm:cxn modelId="{802BF314-AB31-4DBF-A4C2-90EF5C22A2BD}" type="presParOf" srcId="{09573F1B-872A-4843-90F6-1240575BAC96}" destId="{6D77A289-4069-8A48-8A97-9DFBA931EEBB}" srcOrd="2" destOrd="0" presId="urn:microsoft.com/office/officeart/2005/8/layout/hProcess4"/>
    <dgm:cxn modelId="{9A30022D-3F46-4AFE-AAAA-00C4005573BC}" type="presParOf" srcId="{09573F1B-872A-4843-90F6-1240575BAC96}" destId="{770AE069-8D87-174A-9879-1FFE327E3B84}" srcOrd="3" destOrd="0" presId="urn:microsoft.com/office/officeart/2005/8/layout/hProcess4"/>
    <dgm:cxn modelId="{B8DE183A-1BF6-480B-A4AF-53422A9C8BFA}" type="presParOf" srcId="{09573F1B-872A-4843-90F6-1240575BAC96}" destId="{5C29291A-D616-0142-83B5-CF7D7FEF84E4}" srcOrd="4" destOrd="0" presId="urn:microsoft.com/office/officeart/2005/8/layout/h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97EF78-965D-4381-B382-20FE6AFCC048}"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5FB7E836-E3F4-4FEE-8870-C75DA86A871D}">
      <dgm:prSet custT="1"/>
      <dgm:spPr/>
      <dgm:t>
        <a:bodyPr/>
        <a:lstStyle/>
        <a:p>
          <a:r>
            <a:rPr lang="en-US" sz="3000" dirty="0"/>
            <a:t>Finalize Data Exploration</a:t>
          </a:r>
        </a:p>
      </dgm:t>
    </dgm:pt>
    <dgm:pt modelId="{F27C92A2-3636-49A7-ADDE-0BA59F6A1319}" type="parTrans" cxnId="{9416BB8F-7816-4F0E-93EB-8277D1BD5377}">
      <dgm:prSet/>
      <dgm:spPr/>
      <dgm:t>
        <a:bodyPr/>
        <a:lstStyle/>
        <a:p>
          <a:endParaRPr lang="en-US"/>
        </a:p>
      </dgm:t>
    </dgm:pt>
    <dgm:pt modelId="{3D1C6A98-FEA8-46C4-A19E-B0B8DD9EB9C7}" type="sibTrans" cxnId="{9416BB8F-7816-4F0E-93EB-8277D1BD5377}">
      <dgm:prSet/>
      <dgm:spPr/>
      <dgm:t>
        <a:bodyPr/>
        <a:lstStyle/>
        <a:p>
          <a:endParaRPr lang="en-US"/>
        </a:p>
      </dgm:t>
    </dgm:pt>
    <dgm:pt modelId="{3A589A25-763F-4CE7-933D-801D2A9456F4}">
      <dgm:prSet custT="1"/>
      <dgm:spPr/>
      <dgm:t>
        <a:bodyPr/>
        <a:lstStyle/>
        <a:p>
          <a:r>
            <a:rPr lang="en-US" sz="3000" dirty="0"/>
            <a:t>Construct the model</a:t>
          </a:r>
        </a:p>
      </dgm:t>
    </dgm:pt>
    <dgm:pt modelId="{ED1C1575-3473-4C3E-9303-83EDBACCC83B}" type="parTrans" cxnId="{B4306D85-07DF-4923-9BFA-F2E1734B01E8}">
      <dgm:prSet/>
      <dgm:spPr/>
      <dgm:t>
        <a:bodyPr/>
        <a:lstStyle/>
        <a:p>
          <a:endParaRPr lang="en-US"/>
        </a:p>
      </dgm:t>
    </dgm:pt>
    <dgm:pt modelId="{E5C97261-178E-4586-9C5D-8FFAECE057E6}" type="sibTrans" cxnId="{B4306D85-07DF-4923-9BFA-F2E1734B01E8}">
      <dgm:prSet/>
      <dgm:spPr/>
      <dgm:t>
        <a:bodyPr/>
        <a:lstStyle/>
        <a:p>
          <a:endParaRPr lang="en-US"/>
        </a:p>
      </dgm:t>
    </dgm:pt>
    <dgm:pt modelId="{A3D274A6-A643-EE45-8765-792D7913539E}" type="pres">
      <dgm:prSet presAssocID="{1697EF78-965D-4381-B382-20FE6AFCC048}" presName="linear" presStyleCnt="0">
        <dgm:presLayoutVars>
          <dgm:animLvl val="lvl"/>
          <dgm:resizeHandles val="exact"/>
        </dgm:presLayoutVars>
      </dgm:prSet>
      <dgm:spPr/>
      <dgm:t>
        <a:bodyPr/>
        <a:lstStyle/>
        <a:p>
          <a:endParaRPr lang="en-US"/>
        </a:p>
      </dgm:t>
    </dgm:pt>
    <dgm:pt modelId="{4C9E5E62-6C1F-B34B-BC09-F0DB9E122AC6}" type="pres">
      <dgm:prSet presAssocID="{5FB7E836-E3F4-4FEE-8870-C75DA86A871D}" presName="parentText" presStyleLbl="node1" presStyleIdx="0" presStyleCnt="2">
        <dgm:presLayoutVars>
          <dgm:chMax val="0"/>
          <dgm:bulletEnabled val="1"/>
        </dgm:presLayoutVars>
      </dgm:prSet>
      <dgm:spPr/>
      <dgm:t>
        <a:bodyPr/>
        <a:lstStyle/>
        <a:p>
          <a:endParaRPr lang="en-US"/>
        </a:p>
      </dgm:t>
    </dgm:pt>
    <dgm:pt modelId="{5B5928C4-F173-EC48-B810-FACFBC1B36AA}" type="pres">
      <dgm:prSet presAssocID="{3D1C6A98-FEA8-46C4-A19E-B0B8DD9EB9C7}" presName="spacer" presStyleCnt="0"/>
      <dgm:spPr/>
    </dgm:pt>
    <dgm:pt modelId="{996B39F5-F6EF-3944-BED9-69E191D57695}" type="pres">
      <dgm:prSet presAssocID="{3A589A25-763F-4CE7-933D-801D2A9456F4}" presName="parentText" presStyleLbl="node1" presStyleIdx="1" presStyleCnt="2">
        <dgm:presLayoutVars>
          <dgm:chMax val="0"/>
          <dgm:bulletEnabled val="1"/>
        </dgm:presLayoutVars>
      </dgm:prSet>
      <dgm:spPr/>
      <dgm:t>
        <a:bodyPr/>
        <a:lstStyle/>
        <a:p>
          <a:endParaRPr lang="en-US"/>
        </a:p>
      </dgm:t>
    </dgm:pt>
  </dgm:ptLst>
  <dgm:cxnLst>
    <dgm:cxn modelId="{19A90231-1A7C-4A7A-A353-1F5380F3E6EF}" type="presOf" srcId="{3A589A25-763F-4CE7-933D-801D2A9456F4}" destId="{996B39F5-F6EF-3944-BED9-69E191D57695}" srcOrd="0" destOrd="0" presId="urn:microsoft.com/office/officeart/2005/8/layout/vList2"/>
    <dgm:cxn modelId="{AE823F0E-D390-416E-80D8-666C496843DF}" type="presOf" srcId="{1697EF78-965D-4381-B382-20FE6AFCC048}" destId="{A3D274A6-A643-EE45-8765-792D7913539E}" srcOrd="0" destOrd="0" presId="urn:microsoft.com/office/officeart/2005/8/layout/vList2"/>
    <dgm:cxn modelId="{75980703-BACF-491F-B957-7C661C501037}" type="presOf" srcId="{5FB7E836-E3F4-4FEE-8870-C75DA86A871D}" destId="{4C9E5E62-6C1F-B34B-BC09-F0DB9E122AC6}" srcOrd="0" destOrd="0" presId="urn:microsoft.com/office/officeart/2005/8/layout/vList2"/>
    <dgm:cxn modelId="{9416BB8F-7816-4F0E-93EB-8277D1BD5377}" srcId="{1697EF78-965D-4381-B382-20FE6AFCC048}" destId="{5FB7E836-E3F4-4FEE-8870-C75DA86A871D}" srcOrd="0" destOrd="0" parTransId="{F27C92A2-3636-49A7-ADDE-0BA59F6A1319}" sibTransId="{3D1C6A98-FEA8-46C4-A19E-B0B8DD9EB9C7}"/>
    <dgm:cxn modelId="{B4306D85-07DF-4923-9BFA-F2E1734B01E8}" srcId="{1697EF78-965D-4381-B382-20FE6AFCC048}" destId="{3A589A25-763F-4CE7-933D-801D2A9456F4}" srcOrd="1" destOrd="0" parTransId="{ED1C1575-3473-4C3E-9303-83EDBACCC83B}" sibTransId="{E5C97261-178E-4586-9C5D-8FFAECE057E6}"/>
    <dgm:cxn modelId="{63D1CCA3-586F-41D1-8FA3-960D31A7CDA5}" type="presParOf" srcId="{A3D274A6-A643-EE45-8765-792D7913539E}" destId="{4C9E5E62-6C1F-B34B-BC09-F0DB9E122AC6}" srcOrd="0" destOrd="0" presId="urn:microsoft.com/office/officeart/2005/8/layout/vList2"/>
    <dgm:cxn modelId="{D8D758C8-CD1A-4DE6-9184-BEC425284A54}" type="presParOf" srcId="{A3D274A6-A643-EE45-8765-792D7913539E}" destId="{5B5928C4-F173-EC48-B810-FACFBC1B36AA}" srcOrd="1" destOrd="0" presId="urn:microsoft.com/office/officeart/2005/8/layout/vList2"/>
    <dgm:cxn modelId="{B93596C6-17DA-4AD5-B2F5-78B474A97D4C}" type="presParOf" srcId="{A3D274A6-A643-EE45-8765-792D7913539E}" destId="{996B39F5-F6EF-3944-BED9-69E191D57695}" srcOrd="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3.svg>
</file>

<file path=ppt/media/image4.png>
</file>

<file path=ppt/media/image5.png>
</file>

<file path=ppt/media/image5.svg>
</file>

<file path=ppt/media/image6.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9A216-802B-4D98-A3B6-ACE8D79CABB1}" type="datetimeFigureOut">
              <a:rPr lang="en-US" smtClean="0"/>
              <a:t>6/11/2020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F076EC-AD4C-42ED-A8A8-78D0ED5085BB}" type="slidenum">
              <a:rPr lang="en-US" smtClean="0"/>
              <a:t>‹#›</a:t>
            </a:fld>
            <a:endParaRPr lang="en-US"/>
          </a:p>
        </p:txBody>
      </p:sp>
    </p:spTree>
    <p:extLst>
      <p:ext uri="{BB962C8B-B14F-4D97-AF65-F5344CB8AC3E}">
        <p14:creationId xmlns:p14="http://schemas.microsoft.com/office/powerpoint/2010/main" val="1431981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5937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85247a22a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85247a22a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4235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5247a22a7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5247a22a7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5590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85247a22a7_5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85247a22a7_5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41202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781f6155b3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781f6155b3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1685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C9C6276-0EDD-4B16-BD2C-8EAFBC4CA6E4}" type="datetimeFigureOut">
              <a:rPr lang="en-US" smtClean="0"/>
              <a:t>6/11/2020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10539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9C6276-0EDD-4B16-BD2C-8EAFBC4CA6E4}" type="datetimeFigureOut">
              <a:rPr lang="en-US" smtClean="0"/>
              <a:t>6/11/2020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2985609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9C6276-0EDD-4B16-BD2C-8EAFBC4CA6E4}" type="datetimeFigureOut">
              <a:rPr lang="en-US" smtClean="0"/>
              <a:t>6/11/2020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8397753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8" name="Google Shape;28;p4"/>
          <p:cNvSpPr txBox="1">
            <a:spLocks noGrp="1"/>
          </p:cNvSpPr>
          <p:nvPr>
            <p:ph type="title"/>
          </p:nvPr>
        </p:nvSpPr>
        <p:spPr>
          <a:xfrm>
            <a:off x="972600" y="1758200"/>
            <a:ext cx="10251600" cy="713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3467">
                <a:solidFill>
                  <a:schemeClr val="dk2"/>
                </a:solidFill>
              </a:defRPr>
            </a:lvl1pPr>
            <a:lvl2pPr lvl="1">
              <a:spcBef>
                <a:spcPts val="0"/>
              </a:spcBef>
              <a:spcAft>
                <a:spcPts val="0"/>
              </a:spcAft>
              <a:buClr>
                <a:schemeClr val="dk2"/>
              </a:buClr>
              <a:buSzPts val="2600"/>
              <a:buNone/>
              <a:defRPr sz="3467">
                <a:solidFill>
                  <a:schemeClr val="dk2"/>
                </a:solidFill>
              </a:defRPr>
            </a:lvl2pPr>
            <a:lvl3pPr lvl="2">
              <a:spcBef>
                <a:spcPts val="0"/>
              </a:spcBef>
              <a:spcAft>
                <a:spcPts val="0"/>
              </a:spcAft>
              <a:buClr>
                <a:schemeClr val="dk2"/>
              </a:buClr>
              <a:buSzPts val="2600"/>
              <a:buNone/>
              <a:defRPr sz="3467">
                <a:solidFill>
                  <a:schemeClr val="dk2"/>
                </a:solidFill>
              </a:defRPr>
            </a:lvl3pPr>
            <a:lvl4pPr lvl="3">
              <a:spcBef>
                <a:spcPts val="0"/>
              </a:spcBef>
              <a:spcAft>
                <a:spcPts val="0"/>
              </a:spcAft>
              <a:buClr>
                <a:schemeClr val="dk2"/>
              </a:buClr>
              <a:buSzPts val="2600"/>
              <a:buNone/>
              <a:defRPr sz="3467">
                <a:solidFill>
                  <a:schemeClr val="dk2"/>
                </a:solidFill>
              </a:defRPr>
            </a:lvl4pPr>
            <a:lvl5pPr lvl="4">
              <a:spcBef>
                <a:spcPts val="0"/>
              </a:spcBef>
              <a:spcAft>
                <a:spcPts val="0"/>
              </a:spcAft>
              <a:buClr>
                <a:schemeClr val="dk2"/>
              </a:buClr>
              <a:buSzPts val="2600"/>
              <a:buNone/>
              <a:defRPr sz="3467">
                <a:solidFill>
                  <a:schemeClr val="dk2"/>
                </a:solidFill>
              </a:defRPr>
            </a:lvl5pPr>
            <a:lvl6pPr lvl="5">
              <a:spcBef>
                <a:spcPts val="0"/>
              </a:spcBef>
              <a:spcAft>
                <a:spcPts val="0"/>
              </a:spcAft>
              <a:buClr>
                <a:schemeClr val="dk2"/>
              </a:buClr>
              <a:buSzPts val="2600"/>
              <a:buNone/>
              <a:defRPr sz="3467">
                <a:solidFill>
                  <a:schemeClr val="dk2"/>
                </a:solidFill>
              </a:defRPr>
            </a:lvl6pPr>
            <a:lvl7pPr lvl="6">
              <a:spcBef>
                <a:spcPts val="0"/>
              </a:spcBef>
              <a:spcAft>
                <a:spcPts val="0"/>
              </a:spcAft>
              <a:buClr>
                <a:schemeClr val="dk2"/>
              </a:buClr>
              <a:buSzPts val="2600"/>
              <a:buNone/>
              <a:defRPr sz="3467">
                <a:solidFill>
                  <a:schemeClr val="dk2"/>
                </a:solidFill>
              </a:defRPr>
            </a:lvl7pPr>
            <a:lvl8pPr lvl="7">
              <a:spcBef>
                <a:spcPts val="0"/>
              </a:spcBef>
              <a:spcAft>
                <a:spcPts val="0"/>
              </a:spcAft>
              <a:buClr>
                <a:schemeClr val="dk2"/>
              </a:buClr>
              <a:buSzPts val="2600"/>
              <a:buNone/>
              <a:defRPr sz="3467">
                <a:solidFill>
                  <a:schemeClr val="dk2"/>
                </a:solidFill>
              </a:defRPr>
            </a:lvl8pPr>
            <a:lvl9pPr lvl="8">
              <a:spcBef>
                <a:spcPts val="0"/>
              </a:spcBef>
              <a:spcAft>
                <a:spcPts val="0"/>
              </a:spcAft>
              <a:buClr>
                <a:schemeClr val="dk2"/>
              </a:buClr>
              <a:buSzPts val="2600"/>
              <a:buNone/>
              <a:defRPr sz="3467">
                <a:solidFill>
                  <a:schemeClr val="dk2"/>
                </a:solidFill>
              </a:defRPr>
            </a:lvl9pPr>
          </a:lstStyle>
          <a:p>
            <a:endParaRPr/>
          </a:p>
        </p:txBody>
      </p:sp>
      <p:sp>
        <p:nvSpPr>
          <p:cNvPr id="29" name="Google Shape;29;p4"/>
          <p:cNvSpPr txBox="1">
            <a:spLocks noGrp="1"/>
          </p:cNvSpPr>
          <p:nvPr>
            <p:ph type="body" idx="1"/>
          </p:nvPr>
        </p:nvSpPr>
        <p:spPr>
          <a:xfrm>
            <a:off x="972600" y="2771833"/>
            <a:ext cx="10251600" cy="3014800"/>
          </a:xfrm>
          <a:prstGeom prst="rect">
            <a:avLst/>
          </a:prstGeom>
        </p:spPr>
        <p:txBody>
          <a:bodyPr spcFirstLastPara="1" wrap="square" lIns="91425" tIns="91425" rIns="91425" bIns="91425" anchor="t" anchorCtr="0">
            <a:noAutofit/>
          </a:bodyPr>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30" name="Google Shape;30;p4"/>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1276217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9C6276-0EDD-4B16-BD2C-8EAFBC4CA6E4}" type="datetimeFigureOut">
              <a:rPr lang="en-US" smtClean="0"/>
              <a:t>6/11/2020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2907435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9C6276-0EDD-4B16-BD2C-8EAFBC4CA6E4}" type="datetimeFigureOut">
              <a:rPr lang="en-US" smtClean="0"/>
              <a:t>6/11/2020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3083299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C9C6276-0EDD-4B16-BD2C-8EAFBC4CA6E4}" type="datetimeFigureOut">
              <a:rPr lang="en-US" smtClean="0"/>
              <a:t>6/11/2020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22874703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C9C6276-0EDD-4B16-BD2C-8EAFBC4CA6E4}" type="datetimeFigureOut">
              <a:rPr lang="en-US" smtClean="0"/>
              <a:t>6/11/2020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2418964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C9C6276-0EDD-4B16-BD2C-8EAFBC4CA6E4}" type="datetimeFigureOut">
              <a:rPr lang="en-US" smtClean="0"/>
              <a:t>6/11/2020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366897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9C6276-0EDD-4B16-BD2C-8EAFBC4CA6E4}" type="datetimeFigureOut">
              <a:rPr lang="en-US" smtClean="0"/>
              <a:t>6/11/2020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1972445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9C6276-0EDD-4B16-BD2C-8EAFBC4CA6E4}" type="datetimeFigureOut">
              <a:rPr lang="en-US" smtClean="0"/>
              <a:t>6/11/2020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4111993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9C6276-0EDD-4B16-BD2C-8EAFBC4CA6E4}" type="datetimeFigureOut">
              <a:rPr lang="en-US" smtClean="0"/>
              <a:t>6/11/2020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3739833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9C6276-0EDD-4B16-BD2C-8EAFBC4CA6E4}" type="datetimeFigureOut">
              <a:rPr lang="en-US" smtClean="0"/>
              <a:t>6/11/2020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1630AB-3709-45A1-9A87-68D220943F92}" type="slidenum">
              <a:rPr lang="en-US" smtClean="0"/>
              <a:t>‹#›</a:t>
            </a:fld>
            <a:endParaRPr lang="en-US"/>
          </a:p>
        </p:txBody>
      </p:sp>
    </p:spTree>
    <p:extLst>
      <p:ext uri="{BB962C8B-B14F-4D97-AF65-F5344CB8AC3E}">
        <p14:creationId xmlns:p14="http://schemas.microsoft.com/office/powerpoint/2010/main" val="296860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hyperlink" Target="https://archive.ics.uci.edu/ml/datasets/default+of+credit+card+clients"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useBgFill="1">
        <p:nvSpPr>
          <p:cNvPr id="92" name="Rectangle 91">
            <a:extLst>
              <a:ext uri="{FF2B5EF4-FFF2-40B4-BE49-F238E27FC236}">
                <a16:creationId xmlns="" xmlns:a16="http://schemas.microsoft.com/office/drawing/2014/main" id="{5ABA7F3F-D56F-4C06-84AC-03FC83B0642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94" name="Group 93">
            <a:extLst>
              <a:ext uri="{FF2B5EF4-FFF2-40B4-BE49-F238E27FC236}">
                <a16:creationId xmlns="" xmlns:a16="http://schemas.microsoft.com/office/drawing/2014/main" id="{715374B5-D7C8-4AA9-BE65-DB7A0CA9B42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752858" y="744468"/>
            <a:ext cx="10674119" cy="5349672"/>
            <a:chOff x="752858" y="744469"/>
            <a:chExt cx="10674117" cy="5349671"/>
          </a:xfrm>
        </p:grpSpPr>
        <p:sp>
          <p:nvSpPr>
            <p:cNvPr id="95" name="Freeform 6">
              <a:extLst>
                <a:ext uri="{FF2B5EF4-FFF2-40B4-BE49-F238E27FC236}">
                  <a16:creationId xmlns="" xmlns:a16="http://schemas.microsoft.com/office/drawing/2014/main" id="{C73A7452-ED0F-4903-A620-8D103E556CA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accent1"/>
            </a:solidFill>
            <a:ln w="0">
              <a:noFill/>
              <a:prstDash val="solid"/>
              <a:round/>
              <a:headEnd/>
              <a:tailEnd/>
            </a:ln>
          </p:spPr>
        </p:sp>
        <p:sp>
          <p:nvSpPr>
            <p:cNvPr id="96" name="Freeform 6">
              <a:extLst>
                <a:ext uri="{FF2B5EF4-FFF2-40B4-BE49-F238E27FC236}">
                  <a16:creationId xmlns="" xmlns:a16="http://schemas.microsoft.com/office/drawing/2014/main" id="{F6A3F6CE-D581-4C37-8822-4F4A68325E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2"/>
            </a:solidFill>
            <a:ln w="0">
              <a:noFill/>
              <a:prstDash val="solid"/>
              <a:round/>
              <a:headEnd/>
              <a:tailEnd/>
            </a:ln>
          </p:spPr>
        </p:sp>
      </p:grpSp>
      <p:sp>
        <p:nvSpPr>
          <p:cNvPr id="86" name="Google Shape;86;p13"/>
          <p:cNvSpPr txBox="1">
            <a:spLocks noGrp="1"/>
          </p:cNvSpPr>
          <p:nvPr>
            <p:ph type="ctrTitle"/>
          </p:nvPr>
        </p:nvSpPr>
        <p:spPr>
          <a:xfrm>
            <a:off x="1915129" y="1788453"/>
            <a:ext cx="8361228" cy="2098227"/>
          </a:xfrm>
          <a:prstGeom prst="rect">
            <a:avLst/>
          </a:prstGeom>
        </p:spPr>
        <p:txBody>
          <a:bodyPr spcFirstLastPara="1" vert="horz" lIns="121900" tIns="121900" rIns="121900" bIns="121900" rtlCol="0" anchor="b" anchorCtr="0">
            <a:normAutofit/>
          </a:bodyPr>
          <a:lstStyle/>
          <a:p>
            <a:pPr>
              <a:spcBef>
                <a:spcPts val="0"/>
              </a:spcBef>
            </a:pPr>
            <a:r>
              <a:rPr lang="en-US" sz="4800" b="1" dirty="0">
                <a:solidFill>
                  <a:schemeClr val="tx1">
                    <a:lumMod val="85000"/>
                    <a:lumOff val="15000"/>
                  </a:schemeClr>
                </a:solidFill>
                <a:latin typeface="Arial Rounded MT Bold" panose="020F0704030504030204" pitchFamily="34" charset="0"/>
              </a:rPr>
              <a:t>Predicting </a:t>
            </a:r>
            <a:r>
              <a:rPr lang="en-US" sz="4800" b="1" dirty="0">
                <a:latin typeface="Arial Rounded MT Bold" panose="020F0704030504030204" pitchFamily="34" charset="0"/>
              </a:rPr>
              <a:t>Default of Credit Card Clients</a:t>
            </a:r>
            <a:endParaRPr lang="en-US" sz="4533" dirty="0">
              <a:latin typeface="Arial Rounded MT Bold" panose="020F0704030504030204" pitchFamily="34" charset="0"/>
              <a:ea typeface="Arial"/>
              <a:cs typeface="Arial"/>
              <a:sym typeface="Arial"/>
            </a:endParaRPr>
          </a:p>
        </p:txBody>
      </p:sp>
      <p:sp>
        <p:nvSpPr>
          <p:cNvPr id="87" name="Google Shape;87;p13"/>
          <p:cNvSpPr txBox="1">
            <a:spLocks noGrp="1"/>
          </p:cNvSpPr>
          <p:nvPr>
            <p:ph type="subTitle" idx="1"/>
          </p:nvPr>
        </p:nvSpPr>
        <p:spPr>
          <a:xfrm>
            <a:off x="6559825" y="3956279"/>
            <a:ext cx="3803375" cy="1616052"/>
          </a:xfrm>
          <a:prstGeom prst="rect">
            <a:avLst/>
          </a:prstGeom>
        </p:spPr>
        <p:txBody>
          <a:bodyPr spcFirstLastPara="1" vert="horz" lIns="121900" tIns="121900" rIns="121900" bIns="121900" rtlCol="0" anchorCtr="0">
            <a:normAutofit fontScale="92500" lnSpcReduction="10000"/>
          </a:bodyPr>
          <a:lstStyle/>
          <a:p>
            <a:pPr algn="r"/>
            <a:r>
              <a:rPr lang="en-US" sz="2800" dirty="0">
                <a:solidFill>
                  <a:schemeClr val="accent1"/>
                </a:solidFill>
              </a:rPr>
              <a:t>Abiola Ijaola</a:t>
            </a:r>
          </a:p>
          <a:p>
            <a:pPr algn="r"/>
            <a:r>
              <a:rPr lang="en-US" sz="2800" dirty="0">
                <a:solidFill>
                  <a:schemeClr val="accent1"/>
                </a:solidFill>
              </a:rPr>
              <a:t>DATA606 Capstone </a:t>
            </a:r>
          </a:p>
          <a:p>
            <a:pPr algn="r"/>
            <a:r>
              <a:rPr lang="en-US" sz="2800" dirty="0">
                <a:solidFill>
                  <a:schemeClr val="accent1"/>
                </a:solidFill>
              </a:rPr>
              <a:t>UMBC</a:t>
            </a:r>
          </a:p>
          <a:p>
            <a:pPr algn="r">
              <a:lnSpc>
                <a:spcPct val="102000"/>
              </a:lnSpc>
              <a:spcBef>
                <a:spcPts val="0"/>
              </a:spcBef>
              <a:spcAft>
                <a:spcPts val="800"/>
              </a:spcAft>
            </a:pPr>
            <a:endParaRPr lang="en-US" sz="1600" dirty="0">
              <a:latin typeface="Arial" panose="020B0604020202020204" pitchFamily="34" charset="0"/>
              <a:ea typeface="Arial"/>
              <a:cs typeface="Arial" panose="020B0604020202020204" pitchFamily="34" charset="0"/>
              <a:sym typeface="Aria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308854991"/>
      </p:ext>
    </p:extLst>
  </p:cSld>
  <p:clrMapOvr>
    <a:masterClrMapping/>
  </p:clrMapOvr>
  <mc:AlternateContent xmlns:mc="http://schemas.openxmlformats.org/markup-compatibility/2006">
    <mc:Choice xmlns:p14="http://schemas.microsoft.com/office/powerpoint/2010/main" Requires="p14">
      <p:transition spd="slow" p14:dur="2000" advTm="4680"/>
    </mc:Choice>
    <mc:Fallback>
      <p:transition spd="slow" advTm="4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556B69-61E2-44CE-9FC4-F25EF54CFD93}"/>
              </a:ext>
            </a:extLst>
          </p:cNvPr>
          <p:cNvSpPr>
            <a:spLocks noGrp="1"/>
          </p:cNvSpPr>
          <p:nvPr>
            <p:ph type="title"/>
          </p:nvPr>
        </p:nvSpPr>
        <p:spPr/>
        <p:txBody>
          <a:bodyPr/>
          <a:lstStyle/>
          <a:p>
            <a:pPr algn="just"/>
            <a:r>
              <a:rPr lang="en-US" sz="6000" b="1" dirty="0">
                <a:solidFill>
                  <a:schemeClr val="accent1">
                    <a:lumMod val="75000"/>
                  </a:schemeClr>
                </a:solidFill>
                <a:latin typeface="+mn-lt"/>
                <a:ea typeface="+mn-ea"/>
                <a:cs typeface="+mn-cs"/>
              </a:rPr>
              <a:t>Process</a:t>
            </a:r>
            <a:r>
              <a:rPr lang="en-US" b="1" dirty="0"/>
              <a:t> </a:t>
            </a:r>
          </a:p>
        </p:txBody>
      </p:sp>
      <p:graphicFrame>
        <p:nvGraphicFramePr>
          <p:cNvPr id="4" name="Content Placeholder 4">
            <a:extLst>
              <a:ext uri="{FF2B5EF4-FFF2-40B4-BE49-F238E27FC236}">
                <a16:creationId xmlns="" xmlns:a16="http://schemas.microsoft.com/office/drawing/2014/main" id="{BAB74D6F-CA7F-491B-B9F1-AA1D571EF250}"/>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5" name="Audio 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4125953812"/>
      </p:ext>
    </p:extLst>
  </p:cSld>
  <p:clrMapOvr>
    <a:masterClrMapping/>
  </p:clrMapOvr>
  <mc:AlternateContent xmlns:mc="http://schemas.openxmlformats.org/markup-compatibility/2006" xmlns:p14="http://schemas.microsoft.com/office/powerpoint/2010/main">
    <mc:Choice Requires="p14">
      <p:transition spd="slow" p14:dur="2000" advTm="46466"/>
    </mc:Choice>
    <mc:Fallback xmlns="">
      <p:transition spd="slow" advTm="46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 xmlns:a16="http://schemas.microsoft.com/office/drawing/2014/main" id="{46C2E80F-49A6-4372-B103-219D417A55E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6F6D9FA6-028B-F34B-9EEF-8758FDE96978}"/>
              </a:ext>
            </a:extLst>
          </p:cNvPr>
          <p:cNvSpPr>
            <a:spLocks noGrp="1"/>
          </p:cNvSpPr>
          <p:nvPr>
            <p:ph type="title"/>
          </p:nvPr>
        </p:nvSpPr>
        <p:spPr>
          <a:xfrm>
            <a:off x="863029" y="1012004"/>
            <a:ext cx="3416158" cy="4795408"/>
          </a:xfrm>
        </p:spPr>
        <p:txBody>
          <a:bodyPr>
            <a:normAutofit/>
          </a:bodyPr>
          <a:lstStyle/>
          <a:p>
            <a:r>
              <a:rPr lang="en-US">
                <a:solidFill>
                  <a:srgbClr val="FFFFFF"/>
                </a:solidFill>
              </a:rPr>
              <a:t>Next Steps</a:t>
            </a:r>
          </a:p>
        </p:txBody>
      </p:sp>
      <p:graphicFrame>
        <p:nvGraphicFramePr>
          <p:cNvPr id="5" name="Content Placeholder 2">
            <a:extLst>
              <a:ext uri="{FF2B5EF4-FFF2-40B4-BE49-F238E27FC236}">
                <a16:creationId xmlns="" xmlns:a16="http://schemas.microsoft.com/office/drawing/2014/main" id="{450848B4-8179-43A2-814B-250A7C0C3044}"/>
              </a:ext>
            </a:extLst>
          </p:cNvPr>
          <p:cNvGraphicFramePr>
            <a:graphicFrameLocks noGrp="1"/>
          </p:cNvGraphicFramePr>
          <p:nvPr>
            <p:ph idx="1"/>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5" name="Audio 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3966751962"/>
      </p:ext>
    </p:extLst>
  </p:cSld>
  <p:clrMapOvr>
    <a:masterClrMapping/>
  </p:clrMapOvr>
  <mc:AlternateContent xmlns:mc="http://schemas.openxmlformats.org/markup-compatibility/2006" xmlns:p14="http://schemas.microsoft.com/office/powerpoint/2010/main">
    <mc:Choice Requires="p14">
      <p:transition spd="slow" p14:dur="2000" advTm="7648"/>
    </mc:Choice>
    <mc:Fallback xmlns="">
      <p:transition spd="slow" advTm="76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8D70B121-56F4-4848-B38B-182089D909F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2DD346F3-EDC2-CD4B-86D6-AFE0C7AE6FEC}"/>
              </a:ext>
            </a:extLst>
          </p:cNvPr>
          <p:cNvSpPr>
            <a:spLocks noGrp="1"/>
          </p:cNvSpPr>
          <p:nvPr>
            <p:ph type="title"/>
          </p:nvPr>
        </p:nvSpPr>
        <p:spPr>
          <a:xfrm>
            <a:off x="321734" y="870857"/>
            <a:ext cx="4332562" cy="3518988"/>
          </a:xfrm>
        </p:spPr>
        <p:txBody>
          <a:bodyPr>
            <a:normAutofit/>
          </a:bodyPr>
          <a:lstStyle/>
          <a:p>
            <a:pPr algn="ctr"/>
            <a:r>
              <a:rPr lang="en-US" sz="6000" b="1" dirty="0">
                <a:solidFill>
                  <a:schemeClr val="accent1">
                    <a:lumMod val="75000"/>
                  </a:schemeClr>
                </a:solidFill>
                <a:latin typeface="+mn-lt"/>
                <a:ea typeface="+mn-ea"/>
                <a:cs typeface="+mn-cs"/>
              </a:rPr>
              <a:t>References</a:t>
            </a:r>
          </a:p>
        </p:txBody>
      </p:sp>
      <p:cxnSp>
        <p:nvCxnSpPr>
          <p:cNvPr id="10" name="Straight Connector 9">
            <a:extLst>
              <a:ext uri="{FF2B5EF4-FFF2-40B4-BE49-F238E27FC236}">
                <a16:creationId xmlns="" xmlns:a16="http://schemas.microsoft.com/office/drawing/2014/main" id="{2D72A2C9-F3CA-4216-8BAD-FA4C970C3C4E}"/>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 xmlns:a16="http://schemas.microsoft.com/office/drawing/2014/main" id="{4BFB866E-0D9B-8946-A01B-ED3EE70D5FD3}"/>
              </a:ext>
            </a:extLst>
          </p:cNvPr>
          <p:cNvSpPr>
            <a:spLocks noGrp="1"/>
          </p:cNvSpPr>
          <p:nvPr>
            <p:ph idx="1"/>
          </p:nvPr>
        </p:nvSpPr>
        <p:spPr>
          <a:xfrm>
            <a:off x="5073395" y="530498"/>
            <a:ext cx="6377940" cy="5875116"/>
          </a:xfrm>
        </p:spPr>
        <p:txBody>
          <a:bodyPr anchor="ctr">
            <a:normAutofit fontScale="40000" lnSpcReduction="20000"/>
          </a:bodyPr>
          <a:lstStyle/>
          <a:p>
            <a:pPr marL="0" indent="0">
              <a:buNone/>
            </a:pPr>
            <a:endParaRPr lang="en-US" sz="3000" dirty="0">
              <a:solidFill>
                <a:prstClr val="black"/>
              </a:solidFill>
            </a:endParaRPr>
          </a:p>
          <a:p>
            <a:pPr marL="0" indent="0">
              <a:buNone/>
            </a:pPr>
            <a:endParaRPr lang="en-US" sz="9600" dirty="0">
              <a:solidFill>
                <a:prstClr val="black"/>
              </a:solidFill>
            </a:endParaRPr>
          </a:p>
          <a:p>
            <a:pPr marL="0" indent="0">
              <a:buNone/>
            </a:pPr>
            <a:r>
              <a:rPr lang="en-US" sz="4400" dirty="0">
                <a:latin typeface="Times New Roman" panose="02020603050405020304" pitchFamily="18" charset="0"/>
                <a:cs typeface="Times New Roman" panose="02020603050405020304" pitchFamily="18" charset="0"/>
              </a:rPr>
              <a:t>1. </a:t>
            </a:r>
            <a:r>
              <a:rPr lang="en-US" sz="4400" dirty="0" err="1">
                <a:latin typeface="Times New Roman" panose="02020603050405020304" pitchFamily="18" charset="0"/>
                <a:cs typeface="Times New Roman" panose="02020603050405020304" pitchFamily="18" charset="0"/>
              </a:rPr>
              <a:t>Baesens</a:t>
            </a:r>
            <a:r>
              <a:rPr lang="en-US" sz="4400" dirty="0">
                <a:latin typeface="Times New Roman" panose="02020603050405020304" pitchFamily="18" charset="0"/>
                <a:cs typeface="Times New Roman" panose="02020603050405020304" pitchFamily="18" charset="0"/>
              </a:rPr>
              <a:t>, B., </a:t>
            </a:r>
            <a:r>
              <a:rPr lang="en-US" sz="4400" dirty="0" err="1">
                <a:latin typeface="Times New Roman" panose="02020603050405020304" pitchFamily="18" charset="0"/>
                <a:cs typeface="Times New Roman" panose="02020603050405020304" pitchFamily="18" charset="0"/>
              </a:rPr>
              <a:t>Setiono</a:t>
            </a:r>
            <a:r>
              <a:rPr lang="en-US" sz="4400" dirty="0">
                <a:latin typeface="Times New Roman" panose="02020603050405020304" pitchFamily="18" charset="0"/>
                <a:cs typeface="Times New Roman" panose="02020603050405020304" pitchFamily="18" charset="0"/>
              </a:rPr>
              <a:t>, R., </a:t>
            </a:r>
            <a:r>
              <a:rPr lang="en-US" sz="4400" dirty="0" err="1">
                <a:latin typeface="Times New Roman" panose="02020603050405020304" pitchFamily="18" charset="0"/>
                <a:cs typeface="Times New Roman" panose="02020603050405020304" pitchFamily="18" charset="0"/>
              </a:rPr>
              <a:t>Mues</a:t>
            </a:r>
            <a:r>
              <a:rPr lang="en-US" sz="4400" dirty="0">
                <a:latin typeface="Times New Roman" panose="02020603050405020304" pitchFamily="18" charset="0"/>
                <a:cs typeface="Times New Roman" panose="02020603050405020304" pitchFamily="18" charset="0"/>
              </a:rPr>
              <a:t>, C., &amp; </a:t>
            </a:r>
            <a:r>
              <a:rPr lang="en-US" sz="4400" dirty="0" err="1">
                <a:latin typeface="Times New Roman" panose="02020603050405020304" pitchFamily="18" charset="0"/>
                <a:cs typeface="Times New Roman" panose="02020603050405020304" pitchFamily="18" charset="0"/>
              </a:rPr>
              <a:t>Vanthienen</a:t>
            </a:r>
            <a:r>
              <a:rPr lang="en-US" sz="4400" dirty="0">
                <a:latin typeface="Times New Roman" panose="02020603050405020304" pitchFamily="18" charset="0"/>
                <a:cs typeface="Times New Roman" panose="02020603050405020304" pitchFamily="18" charset="0"/>
              </a:rPr>
              <a:t>, J. (2003). Using neural network rule extraction and decision tables for credit-risk evaluation. Management Science, 49(3), 312–329. </a:t>
            </a:r>
          </a:p>
          <a:p>
            <a:pPr marL="0" indent="0">
              <a:buNone/>
            </a:pPr>
            <a:r>
              <a:rPr lang="en-US" sz="4400" dirty="0">
                <a:latin typeface="Times New Roman" panose="02020603050405020304" pitchFamily="18" charset="0"/>
                <a:cs typeface="Times New Roman" panose="02020603050405020304" pitchFamily="18" charset="0"/>
              </a:rPr>
              <a:t> </a:t>
            </a:r>
          </a:p>
          <a:p>
            <a:pPr marL="0" indent="0">
              <a:buNone/>
            </a:pPr>
            <a:r>
              <a:rPr lang="en-US" sz="4400" dirty="0">
                <a:latin typeface="Times New Roman" panose="02020603050405020304" pitchFamily="18" charset="0"/>
                <a:cs typeface="Times New Roman" panose="02020603050405020304" pitchFamily="18" charset="0"/>
              </a:rPr>
              <a:t>2. </a:t>
            </a:r>
            <a:r>
              <a:rPr lang="en-US" sz="4400" dirty="0" err="1">
                <a:latin typeface="Times New Roman" panose="02020603050405020304" pitchFamily="18" charset="0"/>
                <a:cs typeface="Times New Roman" panose="02020603050405020304" pitchFamily="18" charset="0"/>
              </a:rPr>
              <a:t>Baesens</a:t>
            </a:r>
            <a:r>
              <a:rPr lang="en-US" sz="4400" dirty="0">
                <a:latin typeface="Times New Roman" panose="02020603050405020304" pitchFamily="18" charset="0"/>
                <a:cs typeface="Times New Roman" panose="02020603050405020304" pitchFamily="18" charset="0"/>
              </a:rPr>
              <a:t>, B., Van </a:t>
            </a:r>
            <a:r>
              <a:rPr lang="en-US" sz="4400" dirty="0" err="1">
                <a:latin typeface="Times New Roman" panose="02020603050405020304" pitchFamily="18" charset="0"/>
                <a:cs typeface="Times New Roman" panose="02020603050405020304" pitchFamily="18" charset="0"/>
              </a:rPr>
              <a:t>Gestel</a:t>
            </a:r>
            <a:r>
              <a:rPr lang="en-US" sz="4400" dirty="0">
                <a:latin typeface="Times New Roman" panose="02020603050405020304" pitchFamily="18" charset="0"/>
                <a:cs typeface="Times New Roman" panose="02020603050405020304" pitchFamily="18" charset="0"/>
              </a:rPr>
              <a:t>, T., </a:t>
            </a:r>
            <a:r>
              <a:rPr lang="en-US" sz="4400" dirty="0" err="1">
                <a:latin typeface="Times New Roman" panose="02020603050405020304" pitchFamily="18" charset="0"/>
                <a:cs typeface="Times New Roman" panose="02020603050405020304" pitchFamily="18" charset="0"/>
              </a:rPr>
              <a:t>Viaene</a:t>
            </a:r>
            <a:r>
              <a:rPr lang="en-US" sz="4400" dirty="0">
                <a:latin typeface="Times New Roman" panose="02020603050405020304" pitchFamily="18" charset="0"/>
                <a:cs typeface="Times New Roman" panose="02020603050405020304" pitchFamily="18" charset="0"/>
              </a:rPr>
              <a:t>, S., </a:t>
            </a:r>
            <a:r>
              <a:rPr lang="en-US" sz="4400" dirty="0" err="1">
                <a:latin typeface="Times New Roman" panose="02020603050405020304" pitchFamily="18" charset="0"/>
                <a:cs typeface="Times New Roman" panose="02020603050405020304" pitchFamily="18" charset="0"/>
              </a:rPr>
              <a:t>Stepanova</a:t>
            </a:r>
            <a:r>
              <a:rPr lang="en-US" sz="4400" dirty="0">
                <a:latin typeface="Times New Roman" panose="02020603050405020304" pitchFamily="18" charset="0"/>
                <a:cs typeface="Times New Roman" panose="02020603050405020304" pitchFamily="18" charset="0"/>
              </a:rPr>
              <a:t>, M., </a:t>
            </a:r>
            <a:r>
              <a:rPr lang="en-US" sz="4400" dirty="0" err="1">
                <a:latin typeface="Times New Roman" panose="02020603050405020304" pitchFamily="18" charset="0"/>
                <a:cs typeface="Times New Roman" panose="02020603050405020304" pitchFamily="18" charset="0"/>
              </a:rPr>
              <a:t>Suykens</a:t>
            </a:r>
            <a:r>
              <a:rPr lang="en-US" sz="4400" dirty="0">
                <a:latin typeface="Times New Roman" panose="02020603050405020304" pitchFamily="18" charset="0"/>
                <a:cs typeface="Times New Roman" panose="02020603050405020304" pitchFamily="18" charset="0"/>
              </a:rPr>
              <a:t>, J., &amp; </a:t>
            </a:r>
            <a:r>
              <a:rPr lang="en-US" sz="4400" dirty="0" err="1">
                <a:latin typeface="Times New Roman" panose="02020603050405020304" pitchFamily="18" charset="0"/>
                <a:cs typeface="Times New Roman" panose="02020603050405020304" pitchFamily="18" charset="0"/>
              </a:rPr>
              <a:t>Vanthienen</a:t>
            </a:r>
            <a:r>
              <a:rPr lang="en-US" sz="4400" dirty="0">
                <a:latin typeface="Times New Roman" panose="02020603050405020304" pitchFamily="18" charset="0"/>
                <a:cs typeface="Times New Roman" panose="02020603050405020304" pitchFamily="18" charset="0"/>
              </a:rPr>
              <a:t>, J. (2003). </a:t>
            </a:r>
          </a:p>
          <a:p>
            <a:pPr marL="0" indent="0">
              <a:buNone/>
            </a:pPr>
            <a:r>
              <a:rPr lang="en-US" sz="4400" dirty="0">
                <a:latin typeface="Times New Roman" panose="02020603050405020304" pitchFamily="18" charset="0"/>
                <a:cs typeface="Times New Roman" panose="02020603050405020304" pitchFamily="18" charset="0"/>
              </a:rPr>
              <a:t> </a:t>
            </a:r>
          </a:p>
          <a:p>
            <a:pPr marL="0" indent="0">
              <a:buNone/>
            </a:pPr>
            <a:r>
              <a:rPr lang="en-US" sz="4400" dirty="0">
                <a:latin typeface="Times New Roman" panose="02020603050405020304" pitchFamily="18" charset="0"/>
                <a:cs typeface="Times New Roman" panose="02020603050405020304" pitchFamily="18" charset="0"/>
              </a:rPr>
              <a:t>3. Benchmarking state-of-the-art classification algorithms for credit scoring. Journal of the Operational Research Society, 54(6), 627–635.</a:t>
            </a:r>
          </a:p>
          <a:p>
            <a:pPr marL="0" indent="0">
              <a:buNone/>
            </a:pPr>
            <a:endParaRPr lang="en-US" sz="4400" dirty="0">
              <a:latin typeface="Times New Roman" panose="02020603050405020304" pitchFamily="18" charset="0"/>
              <a:cs typeface="Times New Roman" panose="02020603050405020304" pitchFamily="18" charset="0"/>
            </a:endParaRPr>
          </a:p>
          <a:p>
            <a:pPr marL="0" indent="0">
              <a:buNone/>
            </a:pPr>
            <a:r>
              <a:rPr lang="en-US" sz="4400" dirty="0">
                <a:latin typeface="Times New Roman" panose="02020603050405020304" pitchFamily="18" charset="0"/>
                <a:cs typeface="Times New Roman" panose="02020603050405020304" pitchFamily="18" charset="0"/>
              </a:rPr>
              <a:t>4. Berry, M., &amp; </a:t>
            </a:r>
            <a:r>
              <a:rPr lang="en-US" sz="4400" dirty="0" err="1">
                <a:latin typeface="Times New Roman" panose="02020603050405020304" pitchFamily="18" charset="0"/>
                <a:cs typeface="Times New Roman" panose="02020603050405020304" pitchFamily="18" charset="0"/>
              </a:rPr>
              <a:t>Linoff</a:t>
            </a:r>
            <a:r>
              <a:rPr lang="en-US" sz="4400" dirty="0">
                <a:latin typeface="Times New Roman" panose="02020603050405020304" pitchFamily="18" charset="0"/>
                <a:cs typeface="Times New Roman" panose="02020603050405020304" pitchFamily="18" charset="0"/>
              </a:rPr>
              <a:t>, G. (2000). Mastering data mining: The art and science of customer relationship management. New York: John Wiley &amp; Sons, Inc. </a:t>
            </a:r>
          </a:p>
          <a:p>
            <a:pPr marL="0" indent="0">
              <a:buNone/>
            </a:pPr>
            <a:r>
              <a:rPr lang="en-US" sz="4400" dirty="0">
                <a:latin typeface="Times New Roman" panose="02020603050405020304" pitchFamily="18" charset="0"/>
                <a:cs typeface="Times New Roman" panose="02020603050405020304" pitchFamily="18" charset="0"/>
              </a:rPr>
              <a:t> </a:t>
            </a:r>
          </a:p>
          <a:p>
            <a:pPr marL="0" indent="0">
              <a:buNone/>
            </a:pPr>
            <a:r>
              <a:rPr lang="en-US" sz="4400" dirty="0">
                <a:latin typeface="Times New Roman" panose="02020603050405020304" pitchFamily="18" charset="0"/>
                <a:cs typeface="Times New Roman" panose="02020603050405020304" pitchFamily="18" charset="0"/>
              </a:rPr>
              <a:t>5. Chou, M. (2006). Cash and credit card crisis in Taiwan. Business Weekly, 24–27.</a:t>
            </a:r>
          </a:p>
          <a:p>
            <a:pPr marL="0" indent="0">
              <a:buNone/>
            </a:pPr>
            <a:r>
              <a:rPr lang="en-US" sz="4400" dirty="0">
                <a:latin typeface="Times New Roman" panose="02020603050405020304" pitchFamily="18" charset="0"/>
                <a:cs typeface="Times New Roman" panose="02020603050405020304" pitchFamily="18" charset="0"/>
              </a:rPr>
              <a:t> </a:t>
            </a:r>
          </a:p>
          <a:p>
            <a:pPr marL="0" indent="0">
              <a:buNone/>
            </a:pPr>
            <a:endParaRPr lang="en-US" sz="4300" dirty="0">
              <a:solidFill>
                <a:prstClr val="black"/>
              </a:solidFill>
            </a:endParaRPr>
          </a:p>
          <a:p>
            <a:pPr marL="0" indent="0">
              <a:buNone/>
            </a:pPr>
            <a:endParaRPr lang="en-US" sz="3000" dirty="0">
              <a:solidFill>
                <a:prstClr val="black"/>
              </a:solidFill>
            </a:endParaRPr>
          </a:p>
          <a:p>
            <a:endParaRPr lang="en-US" sz="1700" dirty="0"/>
          </a:p>
        </p:txBody>
      </p:sp>
      <p:pic>
        <p:nvPicPr>
          <p:cNvPr id="15" name="Audio 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773083829"/>
      </p:ext>
    </p:extLst>
  </p:cSld>
  <p:clrMapOvr>
    <a:masterClrMapping/>
  </p:clrMapOvr>
  <mc:AlternateContent xmlns:mc="http://schemas.openxmlformats.org/markup-compatibility/2006" xmlns:p14="http://schemas.microsoft.com/office/powerpoint/2010/main">
    <mc:Choice Requires="p14">
      <p:transition spd="slow" p14:dur="2000" advTm="5038"/>
    </mc:Choice>
    <mc:Fallback xmlns="">
      <p:transition spd="slow" advTm="5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grpSp>
        <p:nvGrpSpPr>
          <p:cNvPr id="8" name="Group 7">
            <a:extLst>
              <a:ext uri="{FF2B5EF4-FFF2-40B4-BE49-F238E27FC236}">
                <a16:creationId xmlns:a16="http://schemas.microsoft.com/office/drawing/2014/main" xmlns="" id="{8C89EA62-F38E-4285-A105-C5E1BD36009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52858" y="744468"/>
            <a:ext cx="10674119" cy="5349672"/>
            <a:chOff x="752858" y="744469"/>
            <a:chExt cx="10674117" cy="5349671"/>
          </a:xfrm>
        </p:grpSpPr>
        <p:sp>
          <p:nvSpPr>
            <p:cNvPr id="9" name="Freeform 6">
              <a:extLst>
                <a:ext uri="{FF2B5EF4-FFF2-40B4-BE49-F238E27FC236}">
                  <a16:creationId xmlns:a16="http://schemas.microsoft.com/office/drawing/2014/main" xmlns="" id="{2CF6E46A-CCCD-4728-B011-E147B23629A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xmlns="" id="{2E2C684B-30C9-4689-A529-EBF1B8ADB21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2" name="Rectangle 11">
            <a:extLst>
              <a:ext uri="{FF2B5EF4-FFF2-40B4-BE49-F238E27FC236}">
                <a16:creationId xmlns:a16="http://schemas.microsoft.com/office/drawing/2014/main" xmlns="" id="{5ABA7F3F-D56F-4C06-84AC-03FC83B0642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14" name="Group 13">
            <a:extLst>
              <a:ext uri="{FF2B5EF4-FFF2-40B4-BE49-F238E27FC236}">
                <a16:creationId xmlns:a16="http://schemas.microsoft.com/office/drawing/2014/main" xmlns="" id="{715374B5-D7C8-4AA9-BE65-DB7A0CA9B420}"/>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52858" y="744468"/>
            <a:ext cx="10674119" cy="5349672"/>
            <a:chOff x="752858" y="744469"/>
            <a:chExt cx="10674117" cy="5349671"/>
          </a:xfrm>
        </p:grpSpPr>
        <p:sp>
          <p:nvSpPr>
            <p:cNvPr id="15" name="Freeform 6">
              <a:extLst>
                <a:ext uri="{FF2B5EF4-FFF2-40B4-BE49-F238E27FC236}">
                  <a16:creationId xmlns:a16="http://schemas.microsoft.com/office/drawing/2014/main" xmlns="" id="{C73A7452-ED0F-4903-A620-8D103E556CA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accent1"/>
            </a:solidFill>
            <a:ln w="0">
              <a:noFill/>
              <a:prstDash val="solid"/>
              <a:round/>
              <a:headEnd/>
              <a:tailEnd/>
            </a:ln>
          </p:spPr>
        </p:sp>
        <p:sp>
          <p:nvSpPr>
            <p:cNvPr id="16" name="Freeform 6">
              <a:extLst>
                <a:ext uri="{FF2B5EF4-FFF2-40B4-BE49-F238E27FC236}">
                  <a16:creationId xmlns:a16="http://schemas.microsoft.com/office/drawing/2014/main" xmlns="" id="{F6A3F6CE-D581-4C37-8822-4F4A68325E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2"/>
            </a:solidFill>
            <a:ln w="0">
              <a:noFill/>
              <a:prstDash val="solid"/>
              <a:round/>
              <a:headEnd/>
              <a:tailEnd/>
            </a:ln>
          </p:spPr>
        </p:sp>
      </p:grpSp>
      <p:sp>
        <p:nvSpPr>
          <p:cNvPr id="3" name="TextBox 2">
            <a:extLst>
              <a:ext uri="{FF2B5EF4-FFF2-40B4-BE49-F238E27FC236}">
                <a16:creationId xmlns:a16="http://schemas.microsoft.com/office/drawing/2014/main" xmlns="" id="{D422AC01-1092-4567-8711-DF66FF389A58}"/>
              </a:ext>
            </a:extLst>
          </p:cNvPr>
          <p:cNvSpPr txBox="1"/>
          <p:nvPr/>
        </p:nvSpPr>
        <p:spPr>
          <a:xfrm>
            <a:off x="1915129" y="1788453"/>
            <a:ext cx="8361228" cy="2098227"/>
          </a:xfrm>
          <a:prstGeom prst="rect">
            <a:avLst/>
          </a:prstGeom>
        </p:spPr>
        <p:txBody>
          <a:bodyPr vert="horz" lIns="121920" tIns="60960" rIns="121920" bIns="60960" rtlCol="0" anchor="b">
            <a:normAutofit/>
          </a:bodyPr>
          <a:lstStyle/>
          <a:p>
            <a:pPr algn="ctr" defTabSz="1219170">
              <a:lnSpc>
                <a:spcPct val="89000"/>
              </a:lnSpc>
              <a:spcBef>
                <a:spcPct val="0"/>
              </a:spcBef>
              <a:spcAft>
                <a:spcPts val="800"/>
              </a:spcAft>
            </a:pPr>
            <a:r>
              <a:rPr lang="en-US" sz="9600" b="1" cap="all" dirty="0">
                <a:solidFill>
                  <a:schemeClr val="tx2"/>
                </a:solidFill>
                <a:latin typeface="+mj-lt"/>
                <a:ea typeface="+mj-ea"/>
                <a:cs typeface="+mj-cs"/>
              </a:rPr>
              <a:t>Thank you</a:t>
            </a:r>
          </a:p>
        </p:txBody>
      </p:sp>
      <p:pic>
        <p:nvPicPr>
          <p:cNvPr id="18" name="Audio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3269052708"/>
      </p:ext>
    </p:extLst>
  </p:cSld>
  <p:clrMapOvr>
    <a:masterClrMapping/>
  </p:clrMapOvr>
  <mc:AlternateContent xmlns:mc="http://schemas.openxmlformats.org/markup-compatibility/2006" xmlns:p14="http://schemas.microsoft.com/office/powerpoint/2010/main">
    <mc:Choice Requires="p14">
      <p:transition spd="slow" p14:dur="2000" advTm="16952"/>
    </mc:Choice>
    <mc:Fallback xmlns="">
      <p:transition spd="slow" advTm="169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8" name="Rectangle 97">
            <a:extLst>
              <a:ext uri="{FF2B5EF4-FFF2-40B4-BE49-F238E27FC236}">
                <a16:creationId xmlns="" xmlns:a16="http://schemas.microsoft.com/office/drawing/2014/main" id="{2A97F59D-628C-4053-B41F-489D0045FD5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Rectangle 99">
            <a:extLst>
              <a:ext uri="{FF2B5EF4-FFF2-40B4-BE49-F238E27FC236}">
                <a16:creationId xmlns="" xmlns:a16="http://schemas.microsoft.com/office/drawing/2014/main" id="{3362DFFC-4DCC-48EE-B781-94D04B95F1E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2" name="Google Shape;92;p14"/>
          <p:cNvSpPr txBox="1">
            <a:spLocks noGrp="1"/>
          </p:cNvSpPr>
          <p:nvPr>
            <p:ph type="title"/>
          </p:nvPr>
        </p:nvSpPr>
        <p:spPr>
          <a:xfrm>
            <a:off x="636481" y="566283"/>
            <a:ext cx="4417544" cy="5262391"/>
          </a:xfrm>
          <a:prstGeom prst="rect">
            <a:avLst/>
          </a:prstGeom>
        </p:spPr>
        <p:txBody>
          <a:bodyPr spcFirstLastPara="1" vert="horz" wrap="square" lIns="121920" tIns="60960" rIns="121920" bIns="60960" rtlCol="0" anchor="ctr" anchorCtr="0">
            <a:normAutofit/>
          </a:bodyPr>
          <a:lstStyle/>
          <a:p>
            <a:pPr algn="just" defTabSz="1219170">
              <a:spcBef>
                <a:spcPct val="0"/>
              </a:spcBef>
            </a:pPr>
            <a:r>
              <a:rPr lang="en-US" sz="6000" b="1" dirty="0">
                <a:solidFill>
                  <a:schemeClr val="accent1">
                    <a:lumMod val="75000"/>
                  </a:schemeClr>
                </a:solidFill>
                <a:latin typeface="+mn-lt"/>
                <a:ea typeface="+mn-ea"/>
                <a:cs typeface="+mn-cs"/>
                <a:sym typeface="Arial"/>
              </a:rPr>
              <a:t>Background</a:t>
            </a:r>
          </a:p>
        </p:txBody>
      </p:sp>
      <p:sp>
        <p:nvSpPr>
          <p:cNvPr id="102" name="Rectangle 101">
            <a:extLst>
              <a:ext uri="{FF2B5EF4-FFF2-40B4-BE49-F238E27FC236}">
                <a16:creationId xmlns="" xmlns:a16="http://schemas.microsoft.com/office/drawing/2014/main" id="{18B8B265-E68C-4B64-9238-781F0102C57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3" name="Google Shape;93;p14"/>
          <p:cNvSpPr txBox="1">
            <a:spLocks noGrp="1"/>
          </p:cNvSpPr>
          <p:nvPr>
            <p:ph type="body" idx="1"/>
          </p:nvPr>
        </p:nvSpPr>
        <p:spPr>
          <a:xfrm>
            <a:off x="5781615" y="797804"/>
            <a:ext cx="5932290" cy="5262391"/>
          </a:xfrm>
          <a:prstGeom prst="rect">
            <a:avLst/>
          </a:prstGeom>
        </p:spPr>
        <p:txBody>
          <a:bodyPr spcFirstLastPara="1" vert="horz" wrap="square" lIns="121920" tIns="60960" rIns="121920" bIns="60960" rtlCol="0" anchor="ctr" anchorCtr="0">
            <a:normAutofit/>
          </a:bodyPr>
          <a:lstStyle/>
          <a:p>
            <a:r>
              <a:rPr lang="en-US" sz="3200" dirty="0"/>
              <a:t>BSc. Mathematics / Statistics</a:t>
            </a:r>
          </a:p>
          <a:p>
            <a:pPr marL="194729" indent="0">
              <a:buNone/>
            </a:pPr>
            <a:endParaRPr lang="en-US" dirty="0"/>
          </a:p>
          <a:p>
            <a:pPr marL="194729" indent="0">
              <a:buNone/>
            </a:pPr>
            <a:endParaRPr lang="en-US" dirty="0"/>
          </a:p>
          <a:p>
            <a:r>
              <a:rPr lang="en-US" sz="3200" dirty="0"/>
              <a:t>Over 14 years Experience in Private and Public sector.</a:t>
            </a:r>
          </a:p>
          <a:p>
            <a:pPr marL="0" indent="-512051" defTabSz="1219170">
              <a:spcAft>
                <a:spcPts val="267"/>
              </a:spcAft>
              <a:buNone/>
            </a:pPr>
            <a:endParaRPr lang="en-US" sz="1600" dirty="0">
              <a:latin typeface="Arial" panose="020B0604020202020204" pitchFamily="34" charset="0"/>
              <a:cs typeface="Arial" panose="020B0604020202020204" pitchFamily="34" charset="0"/>
              <a:sym typeface="Arial"/>
            </a:endParaRPr>
          </a:p>
        </p:txBody>
      </p:sp>
      <p:pic>
        <p:nvPicPr>
          <p:cNvPr id="26" name="Audio 2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2343969664"/>
      </p:ext>
    </p:extLst>
  </p:cSld>
  <p:clrMapOvr>
    <a:masterClrMapping/>
  </p:clrMapOvr>
  <mc:AlternateContent xmlns:mc="http://schemas.openxmlformats.org/markup-compatibility/2006" xmlns:p14="http://schemas.microsoft.com/office/powerpoint/2010/main">
    <mc:Choice Requires="p14">
      <p:transition spd="slow" p14:dur="2000" advTm="5446"/>
    </mc:Choice>
    <mc:Fallback xmlns="">
      <p:transition spd="slow" advTm="54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103"/>
        <p:cNvGrpSpPr/>
        <p:nvPr/>
      </p:nvGrpSpPr>
      <p:grpSpPr>
        <a:xfrm>
          <a:off x="0" y="0"/>
          <a:ext cx="0" cy="0"/>
          <a:chOff x="0" y="0"/>
          <a:chExt cx="0" cy="0"/>
        </a:xfrm>
      </p:grpSpPr>
      <p:sp>
        <p:nvSpPr>
          <p:cNvPr id="110" name="Rectangle 109">
            <a:extLst>
              <a:ext uri="{FF2B5EF4-FFF2-40B4-BE49-F238E27FC236}">
                <a16:creationId xmlns="" xmlns:a16="http://schemas.microsoft.com/office/drawing/2014/main" id="{2A97F59D-628C-4053-B41F-489D0045FD5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12" name="Rectangle 111">
            <a:extLst>
              <a:ext uri="{FF2B5EF4-FFF2-40B4-BE49-F238E27FC236}">
                <a16:creationId xmlns="" xmlns:a16="http://schemas.microsoft.com/office/drawing/2014/main" id="{7C159B63-C56D-4E4E-8B07-40A1346DC92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4" name="Google Shape;104;p16"/>
          <p:cNvSpPr txBox="1">
            <a:spLocks noGrp="1"/>
          </p:cNvSpPr>
          <p:nvPr>
            <p:ph type="title"/>
          </p:nvPr>
        </p:nvSpPr>
        <p:spPr>
          <a:xfrm>
            <a:off x="935295" y="357997"/>
            <a:ext cx="6970644" cy="1126059"/>
          </a:xfrm>
          <a:prstGeom prst="rect">
            <a:avLst/>
          </a:prstGeom>
        </p:spPr>
        <p:txBody>
          <a:bodyPr spcFirstLastPara="1" vert="horz" wrap="square" lIns="121920" tIns="60960" rIns="121920" bIns="60960" rtlCol="0" anchor="t" anchorCtr="0">
            <a:normAutofit/>
          </a:bodyPr>
          <a:lstStyle/>
          <a:p>
            <a:pPr defTabSz="1219170">
              <a:spcBef>
                <a:spcPct val="0"/>
              </a:spcBef>
            </a:pPr>
            <a:r>
              <a:rPr lang="en-US" sz="6000" b="1" dirty="0">
                <a:solidFill>
                  <a:schemeClr val="accent1">
                    <a:lumMod val="75000"/>
                  </a:schemeClr>
                </a:solidFill>
                <a:latin typeface="+mn-lt"/>
                <a:ea typeface="+mn-ea"/>
                <a:cs typeface="+mn-cs"/>
              </a:rPr>
              <a:t>Why this project?</a:t>
            </a:r>
            <a:endParaRPr lang="en-US" sz="6000" b="1" dirty="0">
              <a:solidFill>
                <a:schemeClr val="accent1">
                  <a:lumMod val="75000"/>
                </a:schemeClr>
              </a:solidFill>
              <a:latin typeface="+mn-lt"/>
              <a:ea typeface="+mn-ea"/>
              <a:cs typeface="+mn-cs"/>
              <a:sym typeface="Arial"/>
            </a:endParaRPr>
          </a:p>
        </p:txBody>
      </p:sp>
      <p:sp>
        <p:nvSpPr>
          <p:cNvPr id="114" name="Rectangle 113">
            <a:extLst>
              <a:ext uri="{FF2B5EF4-FFF2-40B4-BE49-F238E27FC236}">
                <a16:creationId xmlns="" xmlns:a16="http://schemas.microsoft.com/office/drawing/2014/main" id="{27DEF201-077E-444A-A3F0-66E14253572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5" name="Google Shape;105;p16"/>
          <p:cNvSpPr txBox="1">
            <a:spLocks noGrp="1"/>
          </p:cNvSpPr>
          <p:nvPr>
            <p:ph type="body" idx="1"/>
          </p:nvPr>
        </p:nvSpPr>
        <p:spPr>
          <a:xfrm>
            <a:off x="706695" y="1391479"/>
            <a:ext cx="11007209" cy="5221356"/>
          </a:xfrm>
          <a:prstGeom prst="rect">
            <a:avLst/>
          </a:prstGeom>
        </p:spPr>
        <p:txBody>
          <a:bodyPr spcFirstLastPara="1" vert="horz" wrap="square" lIns="121920" tIns="60960" rIns="121920" bIns="60960" rtlCol="0" anchor="t" anchorCtr="0">
            <a:normAutofit fontScale="92500" lnSpcReduction="20000"/>
          </a:bodyPr>
          <a:lstStyle/>
          <a:p>
            <a:pPr algn="just">
              <a:lnSpc>
                <a:spcPct val="120000"/>
              </a:lnSpc>
            </a:pPr>
            <a:endParaRPr lang="en-US" sz="1600" dirty="0"/>
          </a:p>
          <a:p>
            <a:pPr>
              <a:lnSpc>
                <a:spcPct val="120000"/>
              </a:lnSpc>
            </a:pPr>
            <a:r>
              <a:rPr lang="en-US" sz="3200" dirty="0"/>
              <a:t>The historical data resources of the mining Department of Information Management, Chung Hua University, Taiwan and Department of Civil Engineering, </a:t>
            </a:r>
            <a:r>
              <a:rPr lang="en-US" sz="3200" dirty="0" err="1"/>
              <a:t>Tamkang</a:t>
            </a:r>
            <a:r>
              <a:rPr lang="en-US" sz="3200" dirty="0"/>
              <a:t> University, Taiwan promote the </a:t>
            </a:r>
            <a:r>
              <a:rPr lang="en-US" sz="3200" dirty="0">
                <a:solidFill>
                  <a:prstClr val="black"/>
                </a:solidFill>
              </a:rPr>
              <a:t>ability to build a predictive model to detect fraudulent activities.</a:t>
            </a:r>
            <a:endParaRPr lang="en-US" sz="3200" dirty="0"/>
          </a:p>
          <a:p>
            <a:pPr marL="194729" indent="0" algn="just">
              <a:lnSpc>
                <a:spcPct val="120000"/>
              </a:lnSpc>
              <a:buNone/>
            </a:pPr>
            <a:endParaRPr lang="en-US" sz="3200" dirty="0"/>
          </a:p>
          <a:p>
            <a:pPr>
              <a:lnSpc>
                <a:spcPct val="120000"/>
              </a:lnSpc>
            </a:pPr>
            <a:r>
              <a:rPr lang="en-US" sz="3200" dirty="0"/>
              <a:t>In my experience, when evaluating fraudulent transaction, we leverage on advanced data science methodologies to identify patterns of fraudulent activities. This is important in measuring risk and risk metric helps in valuation of companies. </a:t>
            </a:r>
          </a:p>
          <a:p>
            <a:pPr indent="-512051" defTabSz="1219170">
              <a:spcAft>
                <a:spcPts val="267"/>
              </a:spcAft>
              <a:buSzPts val="1400"/>
              <a:buFont typeface="Franklin Gothic Book" panose="020B0503020102020204" pitchFamily="34" charset="0"/>
              <a:buChar char="-"/>
            </a:pPr>
            <a:endParaRPr lang="en-US" sz="1600" dirty="0">
              <a:latin typeface="Arial" panose="020B0604020202020204" pitchFamily="34" charset="0"/>
              <a:cs typeface="Arial" panose="020B0604020202020204" pitchFamily="34" charset="0"/>
              <a:sym typeface="Aria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743306799"/>
      </p:ext>
    </p:extLst>
  </p:cSld>
  <p:clrMapOvr>
    <a:masterClrMapping/>
  </p:clrMapOvr>
  <mc:AlternateContent xmlns:mc="http://schemas.openxmlformats.org/markup-compatibility/2006" xmlns:p14="http://schemas.microsoft.com/office/powerpoint/2010/main">
    <mc:Choice Requires="p14">
      <p:transition spd="slow" p14:dur="2000" advTm="25589"/>
    </mc:Choice>
    <mc:Fallback xmlns="">
      <p:transition spd="slow" advTm="25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Down Arrow 7">
            <a:extLst>
              <a:ext uri="{FF2B5EF4-FFF2-40B4-BE49-F238E27FC236}">
                <a16:creationId xmlns="" xmlns:a16="http://schemas.microsoft.com/office/drawing/2014/main" id="{73DE2CFE-42F2-48F0-8706-5264E012B10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Down Arrow 7">
            <a:extLst>
              <a:ext uri="{FF2B5EF4-FFF2-40B4-BE49-F238E27FC236}">
                <a16:creationId xmlns="" xmlns:a16="http://schemas.microsoft.com/office/drawing/2014/main" id="{73DE2CFE-42F2-48F0-8706-5264E012B10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08843999-5AF3-8745-BC40-070311F6C7C0}"/>
              </a:ext>
            </a:extLst>
          </p:cNvPr>
          <p:cNvSpPr>
            <a:spLocks noGrp="1"/>
          </p:cNvSpPr>
          <p:nvPr>
            <p:ph type="title"/>
          </p:nvPr>
        </p:nvSpPr>
        <p:spPr>
          <a:xfrm>
            <a:off x="966952" y="1204108"/>
            <a:ext cx="2669406" cy="1781175"/>
          </a:xfrm>
        </p:spPr>
        <p:txBody>
          <a:bodyPr vert="horz" lIns="91440" tIns="45720" rIns="91440" bIns="45720" rtlCol="0" anchor="ctr">
            <a:normAutofit/>
          </a:bodyPr>
          <a:lstStyle/>
          <a:p>
            <a:r>
              <a:rPr lang="en-US" sz="3200" kern="1200" dirty="0">
                <a:solidFill>
                  <a:srgbClr val="FFFFFF"/>
                </a:solidFill>
                <a:latin typeface="+mj-lt"/>
                <a:ea typeface="+mj-ea"/>
                <a:cs typeface="+mj-cs"/>
              </a:rPr>
              <a:t>Literature Review</a:t>
            </a:r>
          </a:p>
        </p:txBody>
      </p:sp>
      <p:sp>
        <p:nvSpPr>
          <p:cNvPr id="6" name="TextBox 5">
            <a:extLst>
              <a:ext uri="{FF2B5EF4-FFF2-40B4-BE49-F238E27FC236}">
                <a16:creationId xmlns="" xmlns:a16="http://schemas.microsoft.com/office/drawing/2014/main" id="{714FAAD2-878E-CB4E-BB19-3CE7B9DDB88C}"/>
              </a:ext>
            </a:extLst>
          </p:cNvPr>
          <p:cNvSpPr txBox="1"/>
          <p:nvPr/>
        </p:nvSpPr>
        <p:spPr>
          <a:xfrm>
            <a:off x="238082" y="3292342"/>
            <a:ext cx="3525536" cy="1617561"/>
          </a:xfrm>
          <a:prstGeom prst="rect">
            <a:avLst/>
          </a:prstGeom>
        </p:spPr>
        <p:txBody>
          <a:bodyPr vert="horz" lIns="91440" tIns="45720" rIns="91440" bIns="45720" rtlCol="0">
            <a:normAutofit/>
          </a:bodyPr>
          <a:lstStyle/>
          <a:p>
            <a:pPr>
              <a:lnSpc>
                <a:spcPct val="90000"/>
              </a:lnSpc>
              <a:spcAft>
                <a:spcPts val="600"/>
              </a:spcAft>
            </a:pPr>
            <a:r>
              <a:rPr lang="en-US" sz="2700" dirty="0"/>
              <a:t>Several studies were researched but of all, this is the most relevant to what I’m working on. </a:t>
            </a:r>
          </a:p>
        </p:txBody>
      </p:sp>
      <p:sp>
        <p:nvSpPr>
          <p:cNvPr id="15" name="TextBox 4">
            <a:extLst>
              <a:ext uri="{FF2B5EF4-FFF2-40B4-BE49-F238E27FC236}">
                <a16:creationId xmlns="" xmlns:a16="http://schemas.microsoft.com/office/drawing/2014/main" id="{BBFF914A-BB61-FF43-A010-15FBF2ECEC60}"/>
              </a:ext>
            </a:extLst>
          </p:cNvPr>
          <p:cNvSpPr txBox="1"/>
          <p:nvPr/>
        </p:nvSpPr>
        <p:spPr>
          <a:xfrm>
            <a:off x="2157573" y="4972692"/>
            <a:ext cx="184731" cy="369332"/>
          </a:xfrm>
          <a:prstGeom prst="rect">
            <a:avLst/>
          </a:prstGeom>
          <a:noFill/>
        </p:spPr>
        <p:txBody>
          <a:bodyPr wrap="none" rtlCol="0">
            <a:spAutoFit/>
          </a:bodyPr>
          <a:lstStyle/>
          <a:p>
            <a:endParaRPr lang="en-US"/>
          </a:p>
        </p:txBody>
      </p:sp>
      <p:graphicFrame>
        <p:nvGraphicFramePr>
          <p:cNvPr id="4" name="Content Placeholder 3">
            <a:extLst>
              <a:ext uri="{FF2B5EF4-FFF2-40B4-BE49-F238E27FC236}">
                <a16:creationId xmlns="" xmlns:a16="http://schemas.microsoft.com/office/drawing/2014/main" id="{90B27DB2-59E0-E849-A6B5-F7802C7AFA39}"/>
              </a:ext>
            </a:extLst>
          </p:cNvPr>
          <p:cNvGraphicFramePr>
            <a:graphicFrameLocks noGrp="1"/>
          </p:cNvGraphicFramePr>
          <p:nvPr>
            <p:ph idx="1"/>
            <p:extLst/>
          </p:nvPr>
        </p:nvGraphicFramePr>
        <p:xfrm>
          <a:off x="4722542" y="1000906"/>
          <a:ext cx="7215458" cy="5501494"/>
        </p:xfrm>
        <a:graphic>
          <a:graphicData uri="http://schemas.openxmlformats.org/drawingml/2006/table">
            <a:tbl>
              <a:tblPr firstRow="1" bandRow="1">
                <a:tableStyleId>{3B4B98B0-60AC-42C2-AFA5-B58CD77FA1E5}</a:tableStyleId>
              </a:tblPr>
              <a:tblGrid>
                <a:gridCol w="1558240">
                  <a:extLst>
                    <a:ext uri="{9D8B030D-6E8A-4147-A177-3AD203B41FA5}">
                      <a16:colId xmlns="" xmlns:a16="http://schemas.microsoft.com/office/drawing/2014/main" val="3411908688"/>
                    </a:ext>
                  </a:extLst>
                </a:gridCol>
                <a:gridCol w="2338658">
                  <a:extLst>
                    <a:ext uri="{9D8B030D-6E8A-4147-A177-3AD203B41FA5}">
                      <a16:colId xmlns="" xmlns:a16="http://schemas.microsoft.com/office/drawing/2014/main" val="3434018707"/>
                    </a:ext>
                  </a:extLst>
                </a:gridCol>
                <a:gridCol w="1061939">
                  <a:extLst>
                    <a:ext uri="{9D8B030D-6E8A-4147-A177-3AD203B41FA5}">
                      <a16:colId xmlns="" xmlns:a16="http://schemas.microsoft.com/office/drawing/2014/main" val="4272479101"/>
                    </a:ext>
                  </a:extLst>
                </a:gridCol>
                <a:gridCol w="949620">
                  <a:extLst>
                    <a:ext uri="{9D8B030D-6E8A-4147-A177-3AD203B41FA5}">
                      <a16:colId xmlns="" xmlns:a16="http://schemas.microsoft.com/office/drawing/2014/main" val="3163206514"/>
                    </a:ext>
                  </a:extLst>
                </a:gridCol>
                <a:gridCol w="1307001">
                  <a:extLst>
                    <a:ext uri="{9D8B030D-6E8A-4147-A177-3AD203B41FA5}">
                      <a16:colId xmlns="" xmlns:a16="http://schemas.microsoft.com/office/drawing/2014/main" val="3400637592"/>
                    </a:ext>
                  </a:extLst>
                </a:gridCol>
              </a:tblGrid>
              <a:tr h="1037328">
                <a:tc>
                  <a:txBody>
                    <a:bodyPr/>
                    <a:lstStyle/>
                    <a:p>
                      <a:r>
                        <a:rPr lang="en-US" sz="1700" dirty="0"/>
                        <a:t>Author</a:t>
                      </a:r>
                    </a:p>
                  </a:txBody>
                  <a:tcPr marL="86147" marR="86147" marT="43073" marB="43073"/>
                </a:tc>
                <a:tc>
                  <a:txBody>
                    <a:bodyPr/>
                    <a:lstStyle/>
                    <a:p>
                      <a:r>
                        <a:rPr lang="en-US" sz="1700"/>
                        <a:t>Machine Learning Model</a:t>
                      </a:r>
                    </a:p>
                  </a:txBody>
                  <a:tcPr marL="86147" marR="86147" marT="43073" marB="43073"/>
                </a:tc>
                <a:tc>
                  <a:txBody>
                    <a:bodyPr/>
                    <a:lstStyle/>
                    <a:p>
                      <a:r>
                        <a:rPr lang="en-US" sz="1700" dirty="0"/>
                        <a:t>Number of Features</a:t>
                      </a:r>
                    </a:p>
                  </a:txBody>
                  <a:tcPr marL="86147" marR="86147" marT="43073" marB="43073"/>
                </a:tc>
                <a:tc>
                  <a:txBody>
                    <a:bodyPr/>
                    <a:lstStyle/>
                    <a:p>
                      <a:r>
                        <a:rPr lang="en-US" sz="1700" dirty="0"/>
                        <a:t>Number of Rows</a:t>
                      </a:r>
                    </a:p>
                  </a:txBody>
                  <a:tcPr marL="86147" marR="86147" marT="43073" marB="43073"/>
                </a:tc>
                <a:tc>
                  <a:txBody>
                    <a:bodyPr/>
                    <a:lstStyle/>
                    <a:p>
                      <a:r>
                        <a:rPr lang="en-US" sz="1700"/>
                        <a:t>Data period</a:t>
                      </a:r>
                    </a:p>
                  </a:txBody>
                  <a:tcPr marL="86147" marR="86147" marT="43073" marB="43073"/>
                </a:tc>
                <a:extLst>
                  <a:ext uri="{0D108BD9-81ED-4DB2-BD59-A6C34878D82A}">
                    <a16:rowId xmlns="" xmlns:a16="http://schemas.microsoft.com/office/drawing/2014/main" val="3003393942"/>
                  </a:ext>
                </a:extLst>
              </a:tr>
              <a:tr h="3219835">
                <a:tc>
                  <a:txBody>
                    <a:bodyPr/>
                    <a:lstStyle/>
                    <a:p>
                      <a:r>
                        <a:rPr lang="en-US" sz="1700" kern="1200" dirty="0">
                          <a:effectLst/>
                        </a:rPr>
                        <a:t>I-Cheng </a:t>
                      </a:r>
                      <a:r>
                        <a:rPr lang="en-US" sz="1700" kern="1200" dirty="0" err="1">
                          <a:effectLst/>
                        </a:rPr>
                        <a:t>Yeh</a:t>
                      </a:r>
                      <a:r>
                        <a:rPr lang="en-US" sz="1700" kern="1200" dirty="0">
                          <a:effectLst/>
                        </a:rPr>
                        <a:t>, and </a:t>
                      </a:r>
                      <a:r>
                        <a:rPr lang="en-US" sz="1700" kern="1200" dirty="0" err="1">
                          <a:effectLst/>
                        </a:rPr>
                        <a:t>Che</a:t>
                      </a:r>
                      <a:r>
                        <a:rPr lang="en-US" sz="1700" kern="1200" dirty="0">
                          <a:effectLst/>
                        </a:rPr>
                        <a:t>-hui Lien (2007)</a:t>
                      </a:r>
                      <a:r>
                        <a:rPr lang="en-US" sz="1700" dirty="0">
                          <a:effectLst/>
                        </a:rPr>
                        <a:t> </a:t>
                      </a:r>
                      <a:endParaRPr lang="en-US" sz="1700" dirty="0"/>
                    </a:p>
                  </a:txBody>
                  <a:tcPr marL="86147" marR="86147" marT="43073" marB="43073"/>
                </a:tc>
                <a:tc>
                  <a:txBody>
                    <a:bodyPr/>
                    <a:lstStyle/>
                    <a:p>
                      <a:r>
                        <a:rPr lang="en-US" sz="1700" kern="1200" dirty="0">
                          <a:effectLst/>
                        </a:rPr>
                        <a:t>K-nearest neighbor classifier</a:t>
                      </a:r>
                      <a:r>
                        <a:rPr lang="en-US" sz="1700" kern="1200" baseline="0" dirty="0">
                          <a:effectLst/>
                        </a:rPr>
                        <a:t> (KNN),  Logistic Regression (LR), Discriminant Analysis (DA),</a:t>
                      </a:r>
                      <a:r>
                        <a:rPr lang="en-US" sz="1700" kern="1200" dirty="0">
                          <a:effectLst/>
                        </a:rPr>
                        <a:t>Naïve Bayesian</a:t>
                      </a:r>
                      <a:r>
                        <a:rPr lang="en-US" sz="1700" kern="1200" baseline="0" dirty="0">
                          <a:effectLst/>
                        </a:rPr>
                        <a:t> Classifier (NB), Artificial Neural Networks (ANN), Classification Trees (CT)</a:t>
                      </a:r>
                      <a:endParaRPr lang="en-US" sz="1700" dirty="0"/>
                    </a:p>
                  </a:txBody>
                  <a:tcPr marL="86147" marR="86147" marT="43073" marB="43073"/>
                </a:tc>
                <a:tc>
                  <a:txBody>
                    <a:bodyPr/>
                    <a:lstStyle/>
                    <a:p>
                      <a:r>
                        <a:rPr lang="en-US" sz="1700" dirty="0"/>
                        <a:t>23</a:t>
                      </a:r>
                    </a:p>
                  </a:txBody>
                  <a:tcPr marL="86147" marR="86147" marT="43073" marB="43073"/>
                </a:tc>
                <a:tc>
                  <a:txBody>
                    <a:bodyPr/>
                    <a:lstStyle/>
                    <a:p>
                      <a:r>
                        <a:rPr lang="en-US" sz="1700" dirty="0"/>
                        <a:t>5529</a:t>
                      </a:r>
                    </a:p>
                  </a:txBody>
                  <a:tcPr marL="86147" marR="86147" marT="43073" marB="43073"/>
                </a:tc>
                <a:tc>
                  <a:txBody>
                    <a:bodyPr/>
                    <a:lstStyle/>
                    <a:p>
                      <a:r>
                        <a:rPr lang="en-US" sz="1700" kern="1200" dirty="0">
                          <a:effectLst/>
                        </a:rPr>
                        <a:t>1987-2005</a:t>
                      </a:r>
                      <a:r>
                        <a:rPr lang="en-US" sz="1700" dirty="0">
                          <a:effectLst/>
                        </a:rPr>
                        <a:t> </a:t>
                      </a:r>
                      <a:endParaRPr lang="en-US" sz="1700" dirty="0"/>
                    </a:p>
                  </a:txBody>
                  <a:tcPr marL="86147" marR="86147" marT="43073" marB="43073"/>
                </a:tc>
                <a:extLst>
                  <a:ext uri="{0D108BD9-81ED-4DB2-BD59-A6C34878D82A}">
                    <a16:rowId xmlns="" xmlns:a16="http://schemas.microsoft.com/office/drawing/2014/main" val="3573628338"/>
                  </a:ext>
                </a:extLst>
              </a:tr>
              <a:tr h="414777">
                <a:tc>
                  <a:txBody>
                    <a:bodyPr/>
                    <a:lstStyle/>
                    <a:p>
                      <a:endParaRPr lang="en-US" sz="1700" dirty="0"/>
                    </a:p>
                  </a:txBody>
                  <a:tcPr marL="86147" marR="86147" marT="43073" marB="43073"/>
                </a:tc>
                <a:tc>
                  <a:txBody>
                    <a:bodyPr/>
                    <a:lstStyle/>
                    <a:p>
                      <a:endParaRPr lang="en-US" sz="1700" dirty="0"/>
                    </a:p>
                  </a:txBody>
                  <a:tcPr marL="86147" marR="86147" marT="43073" marB="43073"/>
                </a:tc>
                <a:tc>
                  <a:txBody>
                    <a:bodyPr/>
                    <a:lstStyle/>
                    <a:p>
                      <a:endParaRPr lang="en-US" sz="1700" dirty="0"/>
                    </a:p>
                  </a:txBody>
                  <a:tcPr marL="86147" marR="86147" marT="43073" marB="43073"/>
                </a:tc>
                <a:tc>
                  <a:txBody>
                    <a:bodyPr/>
                    <a:lstStyle/>
                    <a:p>
                      <a:endParaRPr lang="en-US" sz="1700" dirty="0"/>
                    </a:p>
                  </a:txBody>
                  <a:tcPr marL="86147" marR="86147" marT="43073" marB="43073"/>
                </a:tc>
                <a:tc>
                  <a:txBody>
                    <a:bodyPr/>
                    <a:lstStyle/>
                    <a:p>
                      <a:endParaRPr lang="en-US" sz="1700" dirty="0"/>
                    </a:p>
                  </a:txBody>
                  <a:tcPr marL="86147" marR="86147" marT="43073" marB="43073"/>
                </a:tc>
                <a:extLst>
                  <a:ext uri="{0D108BD9-81ED-4DB2-BD59-A6C34878D82A}">
                    <a16:rowId xmlns="" xmlns:a16="http://schemas.microsoft.com/office/drawing/2014/main" val="1419810651"/>
                  </a:ext>
                </a:extLst>
              </a:tr>
              <a:tr h="414777">
                <a:tc gridSpan="5">
                  <a:txBody>
                    <a:bodyPr/>
                    <a:lstStyle/>
                    <a:p>
                      <a:endParaRPr lang="en-US" sz="1700" dirty="0"/>
                    </a:p>
                  </a:txBody>
                  <a:tcPr marL="86147" marR="86147" marT="43073" marB="43073"/>
                </a:tc>
                <a:tc hMerge="1">
                  <a:txBody>
                    <a:bodyPr/>
                    <a:lstStyle/>
                    <a:p>
                      <a:endParaRPr lang="en-US" sz="1700" dirty="0"/>
                    </a:p>
                  </a:txBody>
                  <a:tcPr marL="86147" marR="86147" marT="43073" marB="43073"/>
                </a:tc>
                <a:tc hMerge="1">
                  <a:txBody>
                    <a:bodyPr/>
                    <a:lstStyle/>
                    <a:p>
                      <a:endParaRPr lang="en-US" sz="1700" dirty="0"/>
                    </a:p>
                  </a:txBody>
                  <a:tcPr marL="86147" marR="86147" marT="43073" marB="43073"/>
                </a:tc>
                <a:tc hMerge="1">
                  <a:txBody>
                    <a:bodyPr/>
                    <a:lstStyle/>
                    <a:p>
                      <a:endParaRPr lang="en-US" sz="1700" dirty="0"/>
                    </a:p>
                  </a:txBody>
                  <a:tcPr marL="86147" marR="86147" marT="43073" marB="43073"/>
                </a:tc>
                <a:tc hMerge="1">
                  <a:txBody>
                    <a:bodyPr/>
                    <a:lstStyle/>
                    <a:p>
                      <a:endParaRPr lang="en-US" sz="1700" dirty="0"/>
                    </a:p>
                  </a:txBody>
                  <a:tcPr marL="86147" marR="86147" marT="43073" marB="43073"/>
                </a:tc>
                <a:extLst>
                  <a:ext uri="{0D108BD9-81ED-4DB2-BD59-A6C34878D82A}">
                    <a16:rowId xmlns="" xmlns:a16="http://schemas.microsoft.com/office/drawing/2014/main" val="1511347349"/>
                  </a:ext>
                </a:extLst>
              </a:tr>
              <a:tr h="414777">
                <a:tc>
                  <a:txBody>
                    <a:bodyPr/>
                    <a:lstStyle/>
                    <a:p>
                      <a:endParaRPr lang="en-US" sz="1700"/>
                    </a:p>
                  </a:txBody>
                  <a:tcPr marL="86147" marR="86147" marT="43073" marB="43073"/>
                </a:tc>
                <a:tc>
                  <a:txBody>
                    <a:bodyPr/>
                    <a:lstStyle/>
                    <a:p>
                      <a:endParaRPr lang="en-US" sz="1700" dirty="0"/>
                    </a:p>
                  </a:txBody>
                  <a:tcPr marL="86147" marR="86147" marT="43073" marB="43073"/>
                </a:tc>
                <a:tc>
                  <a:txBody>
                    <a:bodyPr/>
                    <a:lstStyle/>
                    <a:p>
                      <a:endParaRPr lang="en-US" sz="1700" dirty="0"/>
                    </a:p>
                  </a:txBody>
                  <a:tcPr marL="86147" marR="86147" marT="43073" marB="43073"/>
                </a:tc>
                <a:tc>
                  <a:txBody>
                    <a:bodyPr/>
                    <a:lstStyle/>
                    <a:p>
                      <a:endParaRPr lang="en-US" sz="1700" dirty="0"/>
                    </a:p>
                  </a:txBody>
                  <a:tcPr marL="86147" marR="86147" marT="43073" marB="43073"/>
                </a:tc>
                <a:tc>
                  <a:txBody>
                    <a:bodyPr/>
                    <a:lstStyle/>
                    <a:p>
                      <a:endParaRPr lang="en-US" sz="1700" dirty="0"/>
                    </a:p>
                  </a:txBody>
                  <a:tcPr marL="86147" marR="86147" marT="43073" marB="43073"/>
                </a:tc>
                <a:extLst>
                  <a:ext uri="{0D108BD9-81ED-4DB2-BD59-A6C34878D82A}">
                    <a16:rowId xmlns="" xmlns:a16="http://schemas.microsoft.com/office/drawing/2014/main" val="926348491"/>
                  </a:ext>
                </a:extLst>
              </a:tr>
            </a:tbl>
          </a:graphicData>
        </a:graphic>
      </p:graphicFrame>
      <p:sp>
        <p:nvSpPr>
          <p:cNvPr id="3" name="Arrow: Right 2">
            <a:extLst>
              <a:ext uri="{FF2B5EF4-FFF2-40B4-BE49-F238E27FC236}">
                <a16:creationId xmlns="" xmlns:a16="http://schemas.microsoft.com/office/drawing/2014/main" id="{8BB2B693-8BE9-4253-AD90-7B2AC2EE2342}"/>
              </a:ext>
            </a:extLst>
          </p:cNvPr>
          <p:cNvSpPr/>
          <p:nvPr/>
        </p:nvSpPr>
        <p:spPr>
          <a:xfrm>
            <a:off x="3763619" y="4101122"/>
            <a:ext cx="958924" cy="5168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Audio 3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064034647"/>
      </p:ext>
    </p:extLst>
  </p:cSld>
  <p:clrMapOvr>
    <a:masterClrMapping/>
  </p:clrMapOvr>
  <mc:AlternateContent xmlns:mc="http://schemas.openxmlformats.org/markup-compatibility/2006" xmlns:p14="http://schemas.microsoft.com/office/powerpoint/2010/main">
    <mc:Choice Requires="p14">
      <p:transition spd="slow" p14:dur="2000" advTm="19536"/>
    </mc:Choice>
    <mc:Fallback xmlns="">
      <p:transition spd="slow" advTm="19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Shape 13">
            <a:extLst>
              <a:ext uri="{FF2B5EF4-FFF2-40B4-BE49-F238E27FC236}">
                <a16:creationId xmlns="" xmlns:a16="http://schemas.microsoft.com/office/drawing/2014/main" id="{46C2E80F-49A6-4372-B103-219D417A55E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748A5943-EA31-234B-AD42-60B7DEC07E4B}"/>
              </a:ext>
            </a:extLst>
          </p:cNvPr>
          <p:cNvSpPr>
            <a:spLocks noGrp="1"/>
          </p:cNvSpPr>
          <p:nvPr>
            <p:ph type="title"/>
          </p:nvPr>
        </p:nvSpPr>
        <p:spPr>
          <a:xfrm>
            <a:off x="863029" y="1012004"/>
            <a:ext cx="3416158" cy="4795408"/>
          </a:xfrm>
        </p:spPr>
        <p:txBody>
          <a:bodyPr>
            <a:normAutofit/>
          </a:bodyPr>
          <a:lstStyle/>
          <a:p>
            <a:pPr>
              <a:spcAft>
                <a:spcPts val="600"/>
              </a:spcAft>
            </a:pPr>
            <a:r>
              <a:rPr lang="en-US" dirty="0">
                <a:solidFill>
                  <a:srgbClr val="FFFFFF"/>
                </a:solidFill>
              </a:rPr>
              <a:t>There are two major findings from the literature</a:t>
            </a:r>
            <a:r>
              <a:rPr lang="en-US" dirty="0">
                <a:solidFill>
                  <a:srgbClr val="FFFFFF"/>
                </a:solidFill>
                <a:effectLst/>
              </a:rPr>
              <a:t> Review</a:t>
            </a:r>
            <a:endParaRPr lang="en-US" dirty="0">
              <a:solidFill>
                <a:srgbClr val="FFFFFF"/>
              </a:solidFill>
            </a:endParaRPr>
          </a:p>
        </p:txBody>
      </p:sp>
      <p:graphicFrame>
        <p:nvGraphicFramePr>
          <p:cNvPr id="9" name="Content Placeholder 2">
            <a:extLst>
              <a:ext uri="{FF2B5EF4-FFF2-40B4-BE49-F238E27FC236}">
                <a16:creationId xmlns="" xmlns:a16="http://schemas.microsoft.com/office/drawing/2014/main" id="{5FA53D2D-B2BE-4F7A-BFAA-860512D69389}"/>
              </a:ext>
            </a:extLst>
          </p:cNvPr>
          <p:cNvGraphicFramePr>
            <a:graphicFrameLocks noGrp="1"/>
          </p:cNvGraphicFramePr>
          <p:nvPr>
            <p:ph idx="1"/>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24" name="Audio 2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700678606"/>
      </p:ext>
    </p:extLst>
  </p:cSld>
  <p:clrMapOvr>
    <a:masterClrMapping/>
  </p:clrMapOvr>
  <mc:AlternateContent xmlns:mc="http://schemas.openxmlformats.org/markup-compatibility/2006" xmlns:p14="http://schemas.microsoft.com/office/powerpoint/2010/main">
    <mc:Choice Requires="p14">
      <p:transition spd="slow" p14:dur="2000" advTm="9377"/>
    </mc:Choice>
    <mc:Fallback xmlns="">
      <p:transition spd="slow" advTm="9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185452" cy="1702214"/>
          </a:xfrm>
        </p:spPr>
        <p:txBody>
          <a:bodyPr>
            <a:normAutofit/>
          </a:bodyPr>
          <a:lstStyle/>
          <a:p>
            <a:r>
              <a:rPr lang="en-US" sz="6000" b="1" dirty="0">
                <a:solidFill>
                  <a:schemeClr val="accent1">
                    <a:lumMod val="75000"/>
                  </a:schemeClr>
                </a:solidFill>
                <a:latin typeface="+mn-lt"/>
                <a:ea typeface="+mn-ea"/>
                <a:cs typeface="+mn-cs"/>
              </a:rPr>
              <a:t>Key Takeaway</a:t>
            </a:r>
          </a:p>
        </p:txBody>
      </p:sp>
      <p:sp>
        <p:nvSpPr>
          <p:cNvPr id="3" name="Content Placeholder 2"/>
          <p:cNvSpPr>
            <a:spLocks noGrp="1"/>
          </p:cNvSpPr>
          <p:nvPr>
            <p:ph idx="1"/>
          </p:nvPr>
        </p:nvSpPr>
        <p:spPr>
          <a:xfrm>
            <a:off x="838200" y="1825625"/>
            <a:ext cx="10076543" cy="4676775"/>
          </a:xfrm>
        </p:spPr>
        <p:txBody>
          <a:bodyPr>
            <a:normAutofit fontScale="25000" lnSpcReduction="20000"/>
          </a:bodyPr>
          <a:lstStyle/>
          <a:p>
            <a:endParaRPr lang="en-US" dirty="0"/>
          </a:p>
          <a:p>
            <a:pPr marL="0" indent="0">
              <a:buNone/>
            </a:pPr>
            <a:r>
              <a:rPr lang="en-US" sz="9600" dirty="0"/>
              <a:t>The six major classification techniques in data </a:t>
            </a:r>
            <a:r>
              <a:rPr lang="en-US" sz="9600" dirty="0" smtClean="0"/>
              <a:t>mining </a:t>
            </a:r>
            <a:r>
              <a:rPr lang="en-US" sz="9600" dirty="0"/>
              <a:t>(K-nearest </a:t>
            </a:r>
            <a:r>
              <a:rPr lang="en-US" sz="9600" dirty="0" smtClean="0"/>
              <a:t>neighbor, Logistic </a:t>
            </a:r>
            <a:r>
              <a:rPr lang="en-US" sz="9600" dirty="0"/>
              <a:t>regression, Discriminant Analysis </a:t>
            </a:r>
            <a:r>
              <a:rPr lang="en-US" sz="9600" dirty="0" smtClean="0"/>
              <a:t>, Naive </a:t>
            </a:r>
            <a:r>
              <a:rPr lang="en-US" sz="9600" dirty="0"/>
              <a:t>Bayesian, Neural networks and Classification trees) and its application on credit scoring were carefully considered in the paper. </a:t>
            </a:r>
          </a:p>
          <a:p>
            <a:pPr marL="0" indent="0">
              <a:buNone/>
            </a:pPr>
            <a:endParaRPr lang="en-US" sz="9600" dirty="0"/>
          </a:p>
          <a:p>
            <a:pPr marL="0" indent="0">
              <a:buNone/>
            </a:pPr>
            <a:r>
              <a:rPr lang="en-US" sz="9600" dirty="0"/>
              <a:t>The paper also compares the performance of classification and predictive accuracy of probability of default among the six techniques.</a:t>
            </a:r>
          </a:p>
          <a:p>
            <a:pPr marL="0" indent="0">
              <a:buNone/>
            </a:pPr>
            <a:endParaRPr lang="en-US" sz="9600" dirty="0"/>
          </a:p>
          <a:p>
            <a:pPr marL="0" indent="0">
              <a:buNone/>
            </a:pPr>
            <a:r>
              <a:rPr lang="en-US" sz="9600" dirty="0"/>
              <a:t>Artificial Neural Networks (ANN) was discovered to carry out classification more correctly than the other five methods. So it had better be use to score clients instead of the other techniques.</a:t>
            </a:r>
          </a:p>
          <a:p>
            <a:pPr marL="457200" lvl="1" indent="0">
              <a:buNone/>
            </a:pPr>
            <a:endParaRPr lang="en-US" sz="8800" dirty="0"/>
          </a:p>
        </p:txBody>
      </p:sp>
      <p:pic>
        <p:nvPicPr>
          <p:cNvPr id="22" name="Audio 2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4075413595"/>
      </p:ext>
    </p:extLst>
  </p:cSld>
  <p:clrMapOvr>
    <a:masterClrMapping/>
  </p:clrMapOvr>
  <mc:AlternateContent xmlns:mc="http://schemas.openxmlformats.org/markup-compatibility/2006" xmlns:p14="http://schemas.microsoft.com/office/powerpoint/2010/main">
    <mc:Choice Requires="p14">
      <p:transition spd="slow" p14:dur="2000" advTm="25596"/>
    </mc:Choice>
    <mc:Fallback xmlns="">
      <p:transition spd="slow" advTm="25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4A57D0-A49A-B046-B19F-A5CC8BB75975}"/>
              </a:ext>
            </a:extLst>
          </p:cNvPr>
          <p:cNvSpPr>
            <a:spLocks noGrp="1"/>
          </p:cNvSpPr>
          <p:nvPr>
            <p:ph type="title"/>
          </p:nvPr>
        </p:nvSpPr>
        <p:spPr>
          <a:xfrm>
            <a:off x="298555" y="563410"/>
            <a:ext cx="8951323" cy="1052297"/>
          </a:xfrm>
        </p:spPr>
        <p:txBody>
          <a:bodyPr>
            <a:normAutofit/>
          </a:bodyPr>
          <a:lstStyle/>
          <a:p>
            <a:r>
              <a:rPr lang="en-US" sz="6000" b="1" dirty="0">
                <a:solidFill>
                  <a:schemeClr val="accent1">
                    <a:lumMod val="75000"/>
                  </a:schemeClr>
                </a:solidFill>
                <a:latin typeface="+mn-lt"/>
                <a:ea typeface="+mn-ea"/>
                <a:cs typeface="+mn-cs"/>
              </a:rPr>
              <a:t>The</a:t>
            </a:r>
            <a:r>
              <a:rPr lang="en-US" b="1" dirty="0"/>
              <a:t> </a:t>
            </a:r>
            <a:r>
              <a:rPr lang="en-US" sz="6000" b="1" dirty="0">
                <a:solidFill>
                  <a:schemeClr val="accent1">
                    <a:lumMod val="75000"/>
                  </a:schemeClr>
                </a:solidFill>
                <a:latin typeface="+mn-lt"/>
                <a:ea typeface="+mn-ea"/>
                <a:cs typeface="+mn-cs"/>
              </a:rPr>
              <a:t>Data</a:t>
            </a:r>
          </a:p>
        </p:txBody>
      </p:sp>
      <p:sp>
        <p:nvSpPr>
          <p:cNvPr id="10" name="Rectangle 9">
            <a:extLst>
              <a:ext uri="{FF2B5EF4-FFF2-40B4-BE49-F238E27FC236}">
                <a16:creationId xmlns="" xmlns:a16="http://schemas.microsoft.com/office/drawing/2014/main" id="{59A309A7-1751-4ABE-A3C1-EEC40366AD8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 xmlns:a16="http://schemas.microsoft.com/office/drawing/2014/main" id="{A9FD783F-646A-D341-8039-74996561E09E}"/>
              </a:ext>
            </a:extLst>
          </p:cNvPr>
          <p:cNvSpPr txBox="1"/>
          <p:nvPr/>
        </p:nvSpPr>
        <p:spPr>
          <a:xfrm>
            <a:off x="256868" y="1616651"/>
            <a:ext cx="8951323" cy="1877437"/>
          </a:xfrm>
          <a:prstGeom prst="rect">
            <a:avLst/>
          </a:prstGeom>
          <a:noFill/>
        </p:spPr>
        <p:txBody>
          <a:bodyPr wrap="square" rtlCol="0">
            <a:spAutoFit/>
          </a:bodyPr>
          <a:lstStyle/>
          <a:p>
            <a:r>
              <a:rPr lang="en-US" sz="2000" dirty="0"/>
              <a:t>The dataset is collected from Department of Information Management, Chung Hua University, Taiwan and Department of Civil Engineering, </a:t>
            </a:r>
            <a:r>
              <a:rPr lang="en-US" sz="2000" dirty="0" err="1"/>
              <a:t>Tamkang</a:t>
            </a:r>
            <a:r>
              <a:rPr lang="en-US" sz="2000" dirty="0"/>
              <a:t> University, Taiwan. </a:t>
            </a:r>
          </a:p>
          <a:p>
            <a:endParaRPr lang="en-US" sz="2000" dirty="0"/>
          </a:p>
          <a:p>
            <a:r>
              <a:rPr lang="en-US" sz="2000" dirty="0"/>
              <a:t>The source URLs for the data is </a:t>
            </a:r>
          </a:p>
          <a:p>
            <a:r>
              <a:rPr lang="en-US" u="sng" dirty="0">
                <a:hlinkClick r:id="rId4"/>
              </a:rPr>
              <a:t>https://archive.ics.uci.edu/ml/datasets/default+of+credit+card+clients</a:t>
            </a:r>
            <a:r>
              <a:rPr lang="en-US" u="sng" dirty="0"/>
              <a:t>. </a:t>
            </a:r>
            <a:endParaRPr lang="en-US" dirty="0"/>
          </a:p>
          <a:p>
            <a:endParaRPr lang="en-US" dirty="0"/>
          </a:p>
        </p:txBody>
      </p:sp>
      <p:pic>
        <p:nvPicPr>
          <p:cNvPr id="11" name="Content Placeholder 10"/>
          <p:cNvPicPr>
            <a:picLocks noGrp="1" noChangeAspect="1"/>
          </p:cNvPicPr>
          <p:nvPr>
            <p:ph idx="1"/>
          </p:nvPr>
        </p:nvPicPr>
        <p:blipFill>
          <a:blip r:embed="rId5"/>
          <a:stretch>
            <a:fillRect/>
          </a:stretch>
        </p:blipFill>
        <p:spPr>
          <a:xfrm>
            <a:off x="298555" y="3494088"/>
            <a:ext cx="8951323" cy="2882900"/>
          </a:xfrm>
          <a:prstGeom prst="rect">
            <a:avLst/>
          </a:prstGeom>
        </p:spPr>
      </p:pic>
      <p:pic>
        <p:nvPicPr>
          <p:cNvPr id="20" name="Audio 1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274541774"/>
      </p:ext>
    </p:extLst>
  </p:cSld>
  <p:clrMapOvr>
    <a:masterClrMapping/>
  </p:clrMapOvr>
  <mc:AlternateContent xmlns:mc="http://schemas.openxmlformats.org/markup-compatibility/2006" xmlns:p14="http://schemas.microsoft.com/office/powerpoint/2010/main">
    <mc:Choice Requires="p14">
      <p:transition spd="slow" p14:dur="2000" advTm="13970"/>
    </mc:Choice>
    <mc:Fallback xmlns="">
      <p:transition spd="slow" advTm="13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6753252F-4873-4F63-801D-CC719279A7D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 xmlns:a16="http://schemas.microsoft.com/office/drawing/2014/main" id="{047C8CCB-F95D-4249-92DD-651249D3535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19F0023C-112B-114B-ACDB-62F1BE92F30C}"/>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Preliminary Exploratory Data Analysis</a:t>
            </a:r>
          </a:p>
        </p:txBody>
      </p:sp>
      <p:pic>
        <p:nvPicPr>
          <p:cNvPr id="5" name="Content Placeholder 4"/>
          <p:cNvPicPr>
            <a:picLocks noGrp="1" noChangeAspect="1"/>
          </p:cNvPicPr>
          <p:nvPr>
            <p:ph idx="1"/>
          </p:nvPr>
        </p:nvPicPr>
        <p:blipFill>
          <a:blip r:embed="rId4"/>
          <a:stretch>
            <a:fillRect/>
          </a:stretch>
        </p:blipFill>
        <p:spPr>
          <a:xfrm>
            <a:off x="3628723" y="1125883"/>
            <a:ext cx="7796809" cy="2454716"/>
          </a:xfrm>
          <a:prstGeom prst="rect">
            <a:avLst/>
          </a:prstGeom>
        </p:spPr>
      </p:pic>
      <p:pic>
        <p:nvPicPr>
          <p:cNvPr id="6" name="Picture 5"/>
          <p:cNvPicPr>
            <a:picLocks noChangeAspect="1"/>
          </p:cNvPicPr>
          <p:nvPr/>
        </p:nvPicPr>
        <p:blipFill>
          <a:blip r:embed="rId5"/>
          <a:stretch>
            <a:fillRect/>
          </a:stretch>
        </p:blipFill>
        <p:spPr>
          <a:xfrm>
            <a:off x="3628724" y="3720165"/>
            <a:ext cx="7796809" cy="2820202"/>
          </a:xfrm>
          <a:prstGeom prst="rect">
            <a:avLst/>
          </a:prstGeom>
        </p:spPr>
      </p:pic>
      <p:sp>
        <p:nvSpPr>
          <p:cNvPr id="11" name="Title 1">
            <a:extLst>
              <a:ext uri="{FF2B5EF4-FFF2-40B4-BE49-F238E27FC236}">
                <a16:creationId xmlns="" xmlns:a16="http://schemas.microsoft.com/office/drawing/2014/main" id="{C9F9F6D7-381B-402A-9D5D-0E5FDA174440}"/>
              </a:ext>
            </a:extLst>
          </p:cNvPr>
          <p:cNvSpPr txBox="1">
            <a:spLocks/>
          </p:cNvSpPr>
          <p:nvPr/>
        </p:nvSpPr>
        <p:spPr>
          <a:xfrm>
            <a:off x="3628723" y="188889"/>
            <a:ext cx="5952119" cy="867211"/>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chemeClr val="accent1">
                    <a:lumMod val="75000"/>
                  </a:schemeClr>
                </a:solidFill>
                <a:latin typeface="+mn-lt"/>
                <a:ea typeface="+mn-ea"/>
                <a:cs typeface="+mn-cs"/>
              </a:rPr>
              <a:t>First Look</a:t>
            </a:r>
          </a:p>
        </p:txBody>
      </p:sp>
      <p:pic>
        <p:nvPicPr>
          <p:cNvPr id="21" name="Audio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3622249508"/>
      </p:ext>
    </p:extLst>
  </p:cSld>
  <p:clrMapOvr>
    <a:masterClrMapping/>
  </p:clrMapOvr>
  <mc:AlternateContent xmlns:mc="http://schemas.openxmlformats.org/markup-compatibility/2006" xmlns:p14="http://schemas.microsoft.com/office/powerpoint/2010/main">
    <mc:Choice Requires="p14">
      <p:transition spd="slow" p14:dur="2000" advTm="16654"/>
    </mc:Choice>
    <mc:Fallback xmlns="">
      <p:transition spd="slow" advTm="16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75" name="Rectangle 74">
            <a:extLst>
              <a:ext uri="{FF2B5EF4-FFF2-40B4-BE49-F238E27FC236}">
                <a16:creationId xmlns="" xmlns:a16="http://schemas.microsoft.com/office/drawing/2014/main" id="{2A97F59D-628C-4053-B41F-489D0045FD5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77" name="Rectangle 76">
            <a:extLst>
              <a:ext uri="{FF2B5EF4-FFF2-40B4-BE49-F238E27FC236}">
                <a16:creationId xmlns="" xmlns:a16="http://schemas.microsoft.com/office/drawing/2014/main" id="{7C159B63-C56D-4E4E-8B07-40A1346DC92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3" name="Google Shape;133;p20"/>
          <p:cNvSpPr txBox="1">
            <a:spLocks noGrp="1"/>
          </p:cNvSpPr>
          <p:nvPr>
            <p:ph type="title"/>
          </p:nvPr>
        </p:nvSpPr>
        <p:spPr>
          <a:xfrm>
            <a:off x="967902" y="1194181"/>
            <a:ext cx="3523940" cy="2234819"/>
          </a:xfrm>
          <a:prstGeom prst="rect">
            <a:avLst/>
          </a:prstGeom>
        </p:spPr>
        <p:txBody>
          <a:bodyPr spcFirstLastPara="1" vert="horz" wrap="square" lIns="121920" tIns="60960" rIns="121920" bIns="60960" rtlCol="0" anchor="t" anchorCtr="0">
            <a:normAutofit fontScale="90000"/>
          </a:bodyPr>
          <a:lstStyle/>
          <a:p>
            <a:pPr defTabSz="1219170">
              <a:spcBef>
                <a:spcPct val="0"/>
              </a:spcBef>
            </a:pPr>
            <a:r>
              <a:rPr lang="en-US" sz="6000" b="1" dirty="0">
                <a:solidFill>
                  <a:schemeClr val="accent1">
                    <a:lumMod val="75000"/>
                  </a:schemeClr>
                </a:solidFill>
                <a:latin typeface="+mn-lt"/>
                <a:ea typeface="+mn-ea"/>
                <a:cs typeface="+mn-cs"/>
              </a:rPr>
              <a:t>Project Problem Statement</a:t>
            </a:r>
            <a:endParaRPr lang="en-US" sz="6000" b="1" dirty="0">
              <a:solidFill>
                <a:schemeClr val="accent1">
                  <a:lumMod val="75000"/>
                </a:schemeClr>
              </a:solidFill>
              <a:latin typeface="+mn-lt"/>
              <a:ea typeface="+mn-ea"/>
              <a:cs typeface="+mn-cs"/>
              <a:sym typeface="Arial"/>
            </a:endParaRPr>
          </a:p>
        </p:txBody>
      </p:sp>
      <p:sp>
        <p:nvSpPr>
          <p:cNvPr id="79" name="Rectangle 78">
            <a:extLst>
              <a:ext uri="{FF2B5EF4-FFF2-40B4-BE49-F238E27FC236}">
                <a16:creationId xmlns="" xmlns:a16="http://schemas.microsoft.com/office/drawing/2014/main" id="{27DEF201-077E-444A-A3F0-66E14253572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4" name="Google Shape;134;p20"/>
          <p:cNvSpPr txBox="1">
            <a:spLocks noGrp="1"/>
          </p:cNvSpPr>
          <p:nvPr>
            <p:ph type="body" idx="1"/>
          </p:nvPr>
        </p:nvSpPr>
        <p:spPr>
          <a:xfrm>
            <a:off x="4161182" y="259600"/>
            <a:ext cx="8123583" cy="6598399"/>
          </a:xfrm>
          <a:prstGeom prst="rect">
            <a:avLst/>
          </a:prstGeom>
        </p:spPr>
        <p:txBody>
          <a:bodyPr spcFirstLastPara="1" vert="horz" wrap="square" lIns="121920" tIns="60960" rIns="121920" bIns="60960" rtlCol="0" anchor="t" anchorCtr="0">
            <a:noAutofit/>
          </a:bodyPr>
          <a:lstStyle/>
          <a:p>
            <a:pPr marL="0" indent="0" algn="just">
              <a:lnSpc>
                <a:spcPct val="100000"/>
              </a:lnSpc>
              <a:buNone/>
            </a:pPr>
            <a:endParaRPr lang="en-US" sz="1600" dirty="0"/>
          </a:p>
          <a:p>
            <a:pPr marL="0" indent="0">
              <a:lnSpc>
                <a:spcPct val="100000"/>
              </a:lnSpc>
              <a:buNone/>
            </a:pPr>
            <a:endParaRPr lang="en-US" sz="2700" dirty="0"/>
          </a:p>
          <a:p>
            <a:pPr marL="0" indent="0">
              <a:lnSpc>
                <a:spcPct val="100000"/>
              </a:lnSpc>
              <a:buNone/>
            </a:pPr>
            <a:r>
              <a:rPr lang="en-US" sz="2700" dirty="0"/>
              <a:t>The project aims to answer the questions based on the </a:t>
            </a:r>
            <a:r>
              <a:rPr lang="en-US" sz="2700" dirty="0" smtClean="0"/>
              <a:t>25 parameters </a:t>
            </a:r>
            <a:r>
              <a:rPr lang="en-US" sz="2700" dirty="0"/>
              <a:t>case default payments in Taiwan. What is;</a:t>
            </a:r>
          </a:p>
          <a:p>
            <a:pPr marL="0" indent="0">
              <a:lnSpc>
                <a:spcPct val="100000"/>
              </a:lnSpc>
              <a:buNone/>
            </a:pPr>
            <a:endParaRPr lang="en-US" sz="2700" dirty="0"/>
          </a:p>
          <a:p>
            <a:pPr marL="0" indent="0">
              <a:lnSpc>
                <a:spcPct val="100000"/>
              </a:lnSpc>
              <a:buNone/>
            </a:pPr>
            <a:endParaRPr lang="en-US" sz="2700" dirty="0"/>
          </a:p>
          <a:p>
            <a:pPr lvl="0" algn="just">
              <a:lnSpc>
                <a:spcPct val="100000"/>
              </a:lnSpc>
              <a:buFont typeface="Wingdings" panose="05000000000000000000" pitchFamily="2" charset="2"/>
              <a:buChar char="§"/>
            </a:pPr>
            <a:r>
              <a:rPr lang="en-US" sz="2700" dirty="0"/>
              <a:t>Probability of default payments?</a:t>
            </a:r>
          </a:p>
          <a:p>
            <a:pPr lvl="0">
              <a:lnSpc>
                <a:spcPct val="100000"/>
              </a:lnSpc>
              <a:buFont typeface="Wingdings" panose="05000000000000000000" pitchFamily="2" charset="2"/>
              <a:buChar char="§"/>
            </a:pPr>
            <a:r>
              <a:rPr lang="en-US" sz="2700" dirty="0"/>
              <a:t>Probability of default among data mining methods?</a:t>
            </a:r>
          </a:p>
          <a:p>
            <a:pPr lvl="0">
              <a:lnSpc>
                <a:spcPct val="100000"/>
              </a:lnSpc>
              <a:buFont typeface="Wingdings" panose="05000000000000000000" pitchFamily="2" charset="2"/>
              <a:buChar char="§"/>
            </a:pPr>
            <a:r>
              <a:rPr lang="en-US" sz="2700" dirty="0"/>
              <a:t>Probability of likelihood of default for its customers, as well as the identified key drivers that determine this likelihood. </a:t>
            </a:r>
          </a:p>
          <a:p>
            <a:pPr marL="0" lvl="0" indent="0" algn="just">
              <a:lnSpc>
                <a:spcPct val="100000"/>
              </a:lnSpc>
              <a:buNone/>
            </a:pPr>
            <a:endParaRPr lang="en-US" sz="2700" dirty="0"/>
          </a:p>
          <a:p>
            <a:pPr marL="0" lvl="0" indent="0">
              <a:lnSpc>
                <a:spcPct val="100000"/>
              </a:lnSpc>
              <a:buNone/>
            </a:pPr>
            <a:endParaRPr lang="en-US" sz="2700" dirty="0"/>
          </a:p>
          <a:p>
            <a:pPr marL="0" lvl="0" indent="0">
              <a:lnSpc>
                <a:spcPct val="100000"/>
              </a:lnSpc>
              <a:buNone/>
            </a:pPr>
            <a:r>
              <a:rPr lang="en-US" sz="2700" dirty="0"/>
              <a:t>The project will use Classification algorithms to learn from Taiwan dataset across different forecasting periods. </a:t>
            </a:r>
          </a:p>
          <a:p>
            <a:pPr marL="0" indent="-512051" defTabSz="1219170">
              <a:spcBef>
                <a:spcPts val="1067"/>
              </a:spcBef>
              <a:spcAft>
                <a:spcPts val="267"/>
              </a:spcAft>
              <a:buNone/>
            </a:pPr>
            <a:endParaRPr lang="en-US" sz="1600" dirty="0">
              <a:sym typeface="Arial"/>
            </a:endParaRPr>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756746697"/>
      </p:ext>
    </p:extLst>
  </p:cSld>
  <p:clrMapOvr>
    <a:masterClrMapping/>
  </p:clrMapOvr>
  <mc:AlternateContent xmlns:mc="http://schemas.openxmlformats.org/markup-compatibility/2006" xmlns:p14="http://schemas.microsoft.com/office/powerpoint/2010/main">
    <mc:Choice Requires="p14">
      <p:transition spd="slow" p14:dur="2000" advTm="18753"/>
    </mc:Choice>
    <mc:Fallback xmlns="">
      <p:transition spd="slow" advTm="18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2437</TotalTime>
  <Words>554</Words>
  <Application>Microsoft Office PowerPoint</Application>
  <PresentationFormat>Widescreen</PresentationFormat>
  <Paragraphs>92</Paragraphs>
  <Slides>13</Slides>
  <Notes>5</Notes>
  <HiddenSlides>1</HiddenSlides>
  <MMClips>13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Arial Rounded MT Bold</vt:lpstr>
      <vt:lpstr>Calibri</vt:lpstr>
      <vt:lpstr>Calibri Light</vt:lpstr>
      <vt:lpstr>Franklin Gothic Book</vt:lpstr>
      <vt:lpstr>Times New Roman</vt:lpstr>
      <vt:lpstr>Wingdings</vt:lpstr>
      <vt:lpstr>Office Theme</vt:lpstr>
      <vt:lpstr>Predicting Default of Credit Card Clients</vt:lpstr>
      <vt:lpstr>Background</vt:lpstr>
      <vt:lpstr>Why this project?</vt:lpstr>
      <vt:lpstr>Literature Review</vt:lpstr>
      <vt:lpstr>There are two major findings from the literature Review</vt:lpstr>
      <vt:lpstr>Key Takeaway</vt:lpstr>
      <vt:lpstr>The Data</vt:lpstr>
      <vt:lpstr>Preliminary Exploratory Data Analysis</vt:lpstr>
      <vt:lpstr>Project Problem Statement</vt:lpstr>
      <vt:lpstr>Process </vt:lpstr>
      <vt:lpstr>Next Steps</vt:lpstr>
      <vt:lpstr>References</vt:lpstr>
      <vt:lpstr>PowerPoint Presentation</vt:lpstr>
    </vt:vector>
  </TitlesOfParts>
  <Company>DC Government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Default of Credit Card Clients</dc:title>
  <dc:creator>Ijaola, Abiola (DCRA)</dc:creator>
  <cp:lastModifiedBy>Ijaola, Abiola (DCRA)</cp:lastModifiedBy>
  <cp:revision>28</cp:revision>
  <dcterms:created xsi:type="dcterms:W3CDTF">2020-05-31T06:27:43Z</dcterms:created>
  <dcterms:modified xsi:type="dcterms:W3CDTF">2020-06-12T02:27:24Z</dcterms:modified>
</cp:coreProperties>
</file>

<file path=docProps/thumbnail.jpeg>
</file>